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8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815" r:id="rId3"/>
    <p:sldMasterId id="2147483654" r:id="rId4"/>
    <p:sldMasterId id="2147483673" r:id="rId5"/>
    <p:sldMasterId id="2147483735" r:id="rId6"/>
    <p:sldMasterId id="2147483774" r:id="rId7"/>
    <p:sldMasterId id="2147483794" r:id="rId8"/>
    <p:sldMasterId id="2147483827" r:id="rId9"/>
  </p:sldMasterIdLst>
  <p:notesMasterIdLst>
    <p:notesMasterId r:id="rId35"/>
  </p:notesMasterIdLst>
  <p:handoutMasterIdLst>
    <p:handoutMasterId r:id="rId36"/>
  </p:handoutMasterIdLst>
  <p:sldIdLst>
    <p:sldId id="316" r:id="rId10"/>
    <p:sldId id="406" r:id="rId11"/>
    <p:sldId id="417" r:id="rId12"/>
    <p:sldId id="437" r:id="rId13"/>
    <p:sldId id="438" r:id="rId14"/>
    <p:sldId id="418" r:id="rId15"/>
    <p:sldId id="429" r:id="rId16"/>
    <p:sldId id="419" r:id="rId17"/>
    <p:sldId id="420" r:id="rId18"/>
    <p:sldId id="421" r:id="rId19"/>
    <p:sldId id="425" r:id="rId20"/>
    <p:sldId id="422" r:id="rId21"/>
    <p:sldId id="423" r:id="rId22"/>
    <p:sldId id="427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287" r:id="rId31"/>
    <p:sldId id="426" r:id="rId32"/>
    <p:sldId id="428" r:id="rId33"/>
    <p:sldId id="31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195"/>
    <a:srgbClr val="FA5B1C"/>
    <a:srgbClr val="F8A96F"/>
    <a:srgbClr val="2C3290"/>
    <a:srgbClr val="080808"/>
    <a:srgbClr val="000000"/>
    <a:srgbClr val="19AAF8"/>
    <a:srgbClr val="31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40" d="100"/>
          <a:sy n="140" d="100"/>
        </p:scale>
        <p:origin x="-1938" y="-2940"/>
      </p:cViewPr>
      <p:guideLst>
        <p:guide orient="horz" pos="2328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98439FE-94A4-4394-BEC7-0F98A62231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35EB94D-D734-48CF-9D74-A503AF9711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08336-F1CD-467F-8FDC-ABD4B658DC6B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9BB9547-E2B2-442A-99FE-388E5C7728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98DB4FD-0ECC-403B-9800-DA17BC88EF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82CE0-FBF7-4D86-8DEC-B86BC83DA8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1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1F036-9BEF-42F2-A356-589E868B7D72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B355F-7DE4-4D29-AD17-021F57811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10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9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2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55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00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4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47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67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20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52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05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86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5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0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6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33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69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2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8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xmlns="" id="{B75548DB-9145-4C14-977F-BF3E634F842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 w="9525">
            <a:noFill/>
          </a:ln>
          <a:effectLst>
            <a:glow rad="76200">
              <a:schemeClr val="bg1">
                <a:alpha val="13000"/>
              </a:schemeClr>
            </a:glow>
            <a:outerShdw blurRad="50800" dist="50800" dir="5400000" algn="ctr" rotWithShape="0">
              <a:srgbClr val="000000">
                <a:alpha val="6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6214422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6781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3215442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8348852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bg1">
            <a:alpha val="70195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57541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94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95B8CE5-8DE7-4B1E-A438-23286B4532FA}"/>
              </a:ext>
            </a:extLst>
          </p:cNvPr>
          <p:cNvSpPr/>
          <p:nvPr userDrawn="1"/>
        </p:nvSpPr>
        <p:spPr>
          <a:xfrm>
            <a:off x="7044" y="-7683"/>
            <a:ext cx="378089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2492CB5C-3474-9E58-FBC3-8A273E4F319E}"/>
              </a:ext>
            </a:extLst>
          </p:cNvPr>
          <p:cNvGrpSpPr/>
          <p:nvPr userDrawn="1"/>
        </p:nvGrpSpPr>
        <p:grpSpPr>
          <a:xfrm>
            <a:off x="781353" y="3086072"/>
            <a:ext cx="1993809" cy="3138974"/>
            <a:chOff x="7726268" y="1605826"/>
            <a:chExt cx="3609202" cy="93609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9170F2DF-0A8C-748C-1BFA-93F8D47DD2C9}"/>
                </a:ext>
              </a:extLst>
            </p:cNvPr>
            <p:cNvSpPr txBox="1"/>
            <p:nvPr/>
          </p:nvSpPr>
          <p:spPr>
            <a:xfrm>
              <a:off x="8258495" y="1738446"/>
              <a:ext cx="2307366" cy="291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00" dirty="0">
                  <a:solidFill>
                    <a:schemeClr val="accent2"/>
                  </a:solidFill>
                  <a:cs typeface="Arial" pitchFamily="34" charset="0"/>
                </a:rPr>
  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DA684785-1D02-6D54-2819-13A920E0E6F6}"/>
                </a:ext>
              </a:extLst>
            </p:cNvPr>
            <p:cNvGrpSpPr/>
            <p:nvPr/>
          </p:nvGrpSpPr>
          <p:grpSpPr>
            <a:xfrm>
              <a:off x="7980657" y="5379553"/>
              <a:ext cx="3354813" cy="5587240"/>
              <a:chOff x="8285457" y="5379553"/>
              <a:chExt cx="3354813" cy="558724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6FA3EB5F-F930-6B56-7671-CD1982CB9086}"/>
                  </a:ext>
                </a:extLst>
              </p:cNvPr>
              <p:cNvSpPr/>
              <p:nvPr/>
            </p:nvSpPr>
            <p:spPr>
              <a:xfrm flipH="1">
                <a:off x="8285457" y="9287635"/>
                <a:ext cx="3354813" cy="1679158"/>
              </a:xfrm>
              <a:custGeom>
                <a:avLst/>
                <a:gdLst>
                  <a:gd name="connsiteX0" fmla="*/ 6847555 w 6849572"/>
                  <a:gd name="connsiteY0" fmla="*/ 124465 h 3428362"/>
                  <a:gd name="connsiteX1" fmla="*/ 6835443 w 6849572"/>
                  <a:gd name="connsiteY1" fmla="*/ 76181 h 3428362"/>
                  <a:gd name="connsiteX2" fmla="*/ 6737647 w 6849572"/>
                  <a:gd name="connsiteY2" fmla="*/ 1954 h 3428362"/>
                  <a:gd name="connsiteX3" fmla="*/ 6674959 w 6849572"/>
                  <a:gd name="connsiteY3" fmla="*/ 2036 h 3428362"/>
                  <a:gd name="connsiteX4" fmla="*/ 6581582 w 6849572"/>
                  <a:gd name="connsiteY4" fmla="*/ 38863 h 3428362"/>
                  <a:gd name="connsiteX5" fmla="*/ 6565951 w 6849572"/>
                  <a:gd name="connsiteY5" fmla="*/ 27406 h 3428362"/>
                  <a:gd name="connsiteX6" fmla="*/ 6566687 w 6849572"/>
                  <a:gd name="connsiteY6" fmla="*/ 25442 h 3428362"/>
                  <a:gd name="connsiteX7" fmla="*/ 6564723 w 6849572"/>
                  <a:gd name="connsiteY7" fmla="*/ 22414 h 3428362"/>
                  <a:gd name="connsiteX8" fmla="*/ 6553594 w 6849572"/>
                  <a:gd name="connsiteY8" fmla="*/ 40745 h 3428362"/>
                  <a:gd name="connsiteX9" fmla="*/ 6541154 w 6849572"/>
                  <a:gd name="connsiteY9" fmla="*/ 61614 h 3428362"/>
                  <a:gd name="connsiteX10" fmla="*/ 6338933 w 6849572"/>
                  <a:gd name="connsiteY10" fmla="*/ 276356 h 3428362"/>
                  <a:gd name="connsiteX11" fmla="*/ 6059212 w 6849572"/>
                  <a:gd name="connsiteY11" fmla="*/ 705349 h 3428362"/>
                  <a:gd name="connsiteX12" fmla="*/ 5716066 w 6849572"/>
                  <a:gd name="connsiteY12" fmla="*/ 1260945 h 3428362"/>
                  <a:gd name="connsiteX13" fmla="*/ 5513682 w 6849572"/>
                  <a:gd name="connsiteY13" fmla="*/ 1507195 h 3428362"/>
                  <a:gd name="connsiteX14" fmla="*/ 5331920 w 6849572"/>
                  <a:gd name="connsiteY14" fmla="*/ 1659086 h 3428362"/>
                  <a:gd name="connsiteX15" fmla="*/ 5071103 w 6849572"/>
                  <a:gd name="connsiteY15" fmla="*/ 1802302 h 3428362"/>
                  <a:gd name="connsiteX16" fmla="*/ 5055064 w 6849572"/>
                  <a:gd name="connsiteY16" fmla="*/ 1814005 h 3428362"/>
                  <a:gd name="connsiteX17" fmla="*/ 4980100 w 6849572"/>
                  <a:gd name="connsiteY17" fmla="*/ 1874483 h 3428362"/>
                  <a:gd name="connsiteX18" fmla="*/ 4623943 w 6849572"/>
                  <a:gd name="connsiteY18" fmla="*/ 1976043 h 3428362"/>
                  <a:gd name="connsiteX19" fmla="*/ 4397497 w 6849572"/>
                  <a:gd name="connsiteY19" fmla="*/ 1969251 h 3428362"/>
                  <a:gd name="connsiteX20" fmla="*/ 3964576 w 6849572"/>
                  <a:gd name="connsiteY20" fmla="*/ 1887822 h 3428362"/>
                  <a:gd name="connsiteX21" fmla="*/ 3480342 w 6849572"/>
                  <a:gd name="connsiteY21" fmla="*/ 1773004 h 3428362"/>
                  <a:gd name="connsiteX22" fmla="*/ 3381318 w 6849572"/>
                  <a:gd name="connsiteY22" fmla="*/ 1755573 h 3428362"/>
                  <a:gd name="connsiteX23" fmla="*/ 3390402 w 6849572"/>
                  <a:gd name="connsiteY23" fmla="*/ 1755736 h 3428362"/>
                  <a:gd name="connsiteX24" fmla="*/ 3411107 w 6849572"/>
                  <a:gd name="connsiteY24" fmla="*/ 1752790 h 3428362"/>
                  <a:gd name="connsiteX25" fmla="*/ 3423710 w 6849572"/>
                  <a:gd name="connsiteY25" fmla="*/ 1752381 h 3428362"/>
                  <a:gd name="connsiteX26" fmla="*/ 3454399 w 6849572"/>
                  <a:gd name="connsiteY26" fmla="*/ 1755327 h 3428362"/>
                  <a:gd name="connsiteX27" fmla="*/ 3584849 w 6849572"/>
                  <a:gd name="connsiteY27" fmla="*/ 1763838 h 3428362"/>
                  <a:gd name="connsiteX28" fmla="*/ 3597288 w 6849572"/>
                  <a:gd name="connsiteY28" fmla="*/ 1763920 h 3428362"/>
                  <a:gd name="connsiteX29" fmla="*/ 3631005 w 6849572"/>
                  <a:gd name="connsiteY29" fmla="*/ 1768094 h 3428362"/>
                  <a:gd name="connsiteX30" fmla="*/ 3666114 w 6849572"/>
                  <a:gd name="connsiteY30" fmla="*/ 1772922 h 3428362"/>
                  <a:gd name="connsiteX31" fmla="*/ 3945917 w 6849572"/>
                  <a:gd name="connsiteY31" fmla="*/ 1819652 h 3428362"/>
                  <a:gd name="connsiteX32" fmla="*/ 4348477 w 6849572"/>
                  <a:gd name="connsiteY32" fmla="*/ 1891096 h 3428362"/>
                  <a:gd name="connsiteX33" fmla="*/ 4593990 w 6849572"/>
                  <a:gd name="connsiteY33" fmla="*/ 1910737 h 3428362"/>
                  <a:gd name="connsiteX34" fmla="*/ 4760611 w 6849572"/>
                  <a:gd name="connsiteY34" fmla="*/ 1898625 h 3428362"/>
                  <a:gd name="connsiteX35" fmla="*/ 4968152 w 6849572"/>
                  <a:gd name="connsiteY35" fmla="*/ 1844284 h 3428362"/>
                  <a:gd name="connsiteX36" fmla="*/ 5028057 w 6849572"/>
                  <a:gd name="connsiteY36" fmla="*/ 1816378 h 3428362"/>
                  <a:gd name="connsiteX37" fmla="*/ 5085589 w 6849572"/>
                  <a:gd name="connsiteY37" fmla="*/ 1780124 h 3428362"/>
                  <a:gd name="connsiteX38" fmla="*/ 5107194 w 6849572"/>
                  <a:gd name="connsiteY38" fmla="*/ 1757373 h 3428362"/>
                  <a:gd name="connsiteX39" fmla="*/ 5224467 w 6849572"/>
                  <a:gd name="connsiteY39" fmla="*/ 1503185 h 3428362"/>
                  <a:gd name="connsiteX40" fmla="*/ 5224140 w 6849572"/>
                  <a:gd name="connsiteY40" fmla="*/ 1473887 h 3428362"/>
                  <a:gd name="connsiteX41" fmla="*/ 5138128 w 6849572"/>
                  <a:gd name="connsiteY41" fmla="*/ 1310621 h 3428362"/>
                  <a:gd name="connsiteX42" fmla="*/ 4994503 w 6849572"/>
                  <a:gd name="connsiteY42" fmla="*/ 1252680 h 3428362"/>
                  <a:gd name="connsiteX43" fmla="*/ 4509370 w 6849572"/>
                  <a:gd name="connsiteY43" fmla="*/ 1178044 h 3428362"/>
                  <a:gd name="connsiteX44" fmla="*/ 4219418 w 6849572"/>
                  <a:gd name="connsiteY44" fmla="*/ 1145800 h 3428362"/>
                  <a:gd name="connsiteX45" fmla="*/ 3745578 w 6849572"/>
                  <a:gd name="connsiteY45" fmla="*/ 1033109 h 3428362"/>
                  <a:gd name="connsiteX46" fmla="*/ 3470276 w 6849572"/>
                  <a:gd name="connsiteY46" fmla="*/ 938669 h 3428362"/>
                  <a:gd name="connsiteX47" fmla="*/ 3312575 w 6849572"/>
                  <a:gd name="connsiteY47" fmla="*/ 876553 h 3428362"/>
                  <a:gd name="connsiteX48" fmla="*/ 3169768 w 6849572"/>
                  <a:gd name="connsiteY48" fmla="*/ 817549 h 3428362"/>
                  <a:gd name="connsiteX49" fmla="*/ 2636841 w 6849572"/>
                  <a:gd name="connsiteY49" fmla="*/ 587748 h 3428362"/>
                  <a:gd name="connsiteX50" fmla="*/ 2470710 w 6849572"/>
                  <a:gd name="connsiteY50" fmla="*/ 514995 h 3428362"/>
                  <a:gd name="connsiteX51" fmla="*/ 2460726 w 6849572"/>
                  <a:gd name="connsiteY51" fmla="*/ 512212 h 3428362"/>
                  <a:gd name="connsiteX52" fmla="*/ 2041308 w 6849572"/>
                  <a:gd name="connsiteY52" fmla="*/ 373906 h 3428362"/>
                  <a:gd name="connsiteX53" fmla="*/ 1784747 w 6849572"/>
                  <a:gd name="connsiteY53" fmla="*/ 325459 h 3428362"/>
                  <a:gd name="connsiteX54" fmla="*/ 1632692 w 6849572"/>
                  <a:gd name="connsiteY54" fmla="*/ 312119 h 3428362"/>
                  <a:gd name="connsiteX55" fmla="*/ 1357145 w 6849572"/>
                  <a:gd name="connsiteY55" fmla="*/ 323985 h 3428362"/>
                  <a:gd name="connsiteX56" fmla="*/ 1181930 w 6849572"/>
                  <a:gd name="connsiteY56" fmla="*/ 363922 h 3428362"/>
                  <a:gd name="connsiteX57" fmla="*/ 754901 w 6849572"/>
                  <a:gd name="connsiteY57" fmla="*/ 553622 h 3428362"/>
                  <a:gd name="connsiteX58" fmla="*/ 380657 w 6849572"/>
                  <a:gd name="connsiteY58" fmla="*/ 900041 h 3428362"/>
                  <a:gd name="connsiteX59" fmla="*/ 104209 w 6849572"/>
                  <a:gd name="connsiteY59" fmla="*/ 1436815 h 3428362"/>
                  <a:gd name="connsiteX60" fmla="*/ 15906 w 6849572"/>
                  <a:gd name="connsiteY60" fmla="*/ 1978580 h 3428362"/>
                  <a:gd name="connsiteX61" fmla="*/ 6495 w 6849572"/>
                  <a:gd name="connsiteY61" fmla="*/ 2200524 h 3428362"/>
                  <a:gd name="connsiteX62" fmla="*/ 2812 w 6849572"/>
                  <a:gd name="connsiteY62" fmla="*/ 2218529 h 3428362"/>
                  <a:gd name="connsiteX63" fmla="*/ 2321 w 6849572"/>
                  <a:gd name="connsiteY63" fmla="*/ 2260184 h 3428362"/>
                  <a:gd name="connsiteX64" fmla="*/ 766 w 6849572"/>
                  <a:gd name="connsiteY64" fmla="*/ 2353724 h 3428362"/>
                  <a:gd name="connsiteX65" fmla="*/ 2239 w 6849572"/>
                  <a:gd name="connsiteY65" fmla="*/ 2491130 h 3428362"/>
                  <a:gd name="connsiteX66" fmla="*/ 2730 w 6849572"/>
                  <a:gd name="connsiteY66" fmla="*/ 2537123 h 3428362"/>
                  <a:gd name="connsiteX67" fmla="*/ 4613 w 6849572"/>
                  <a:gd name="connsiteY67" fmla="*/ 2561756 h 3428362"/>
                  <a:gd name="connsiteX68" fmla="*/ 6413 w 6849572"/>
                  <a:gd name="connsiteY68" fmla="*/ 2667735 h 3428362"/>
                  <a:gd name="connsiteX69" fmla="*/ 6986 w 6849572"/>
                  <a:gd name="connsiteY69" fmla="*/ 2692696 h 3428362"/>
                  <a:gd name="connsiteX70" fmla="*/ 8868 w 6849572"/>
                  <a:gd name="connsiteY70" fmla="*/ 2715120 h 3428362"/>
                  <a:gd name="connsiteX71" fmla="*/ 10587 w 6849572"/>
                  <a:gd name="connsiteY71" fmla="*/ 2781245 h 3428362"/>
                  <a:gd name="connsiteX72" fmla="*/ 11160 w 6849572"/>
                  <a:gd name="connsiteY72" fmla="*/ 2801950 h 3428362"/>
                  <a:gd name="connsiteX73" fmla="*/ 14842 w 6849572"/>
                  <a:gd name="connsiteY73" fmla="*/ 2873803 h 3428362"/>
                  <a:gd name="connsiteX74" fmla="*/ 15333 w 6849572"/>
                  <a:gd name="connsiteY74" fmla="*/ 2890252 h 3428362"/>
                  <a:gd name="connsiteX75" fmla="*/ 19016 w 6849572"/>
                  <a:gd name="connsiteY75" fmla="*/ 2949421 h 3428362"/>
                  <a:gd name="connsiteX76" fmla="*/ 19507 w 6849572"/>
                  <a:gd name="connsiteY76" fmla="*/ 2965952 h 3428362"/>
                  <a:gd name="connsiteX77" fmla="*/ 23108 w 6849572"/>
                  <a:gd name="connsiteY77" fmla="*/ 3020865 h 3428362"/>
                  <a:gd name="connsiteX78" fmla="*/ 23763 w 6849572"/>
                  <a:gd name="connsiteY78" fmla="*/ 3041489 h 3428362"/>
                  <a:gd name="connsiteX79" fmla="*/ 27445 w 6849572"/>
                  <a:gd name="connsiteY79" fmla="*/ 3088136 h 3428362"/>
                  <a:gd name="connsiteX80" fmla="*/ 27936 w 6849572"/>
                  <a:gd name="connsiteY80" fmla="*/ 3100493 h 3428362"/>
                  <a:gd name="connsiteX81" fmla="*/ 31537 w 6849572"/>
                  <a:gd name="connsiteY81" fmla="*/ 3151151 h 3428362"/>
                  <a:gd name="connsiteX82" fmla="*/ 32110 w 6849572"/>
                  <a:gd name="connsiteY82" fmla="*/ 3163508 h 3428362"/>
                  <a:gd name="connsiteX83" fmla="*/ 35957 w 6849572"/>
                  <a:gd name="connsiteY83" fmla="*/ 3210074 h 3428362"/>
                  <a:gd name="connsiteX84" fmla="*/ 36366 w 6849572"/>
                  <a:gd name="connsiteY84" fmla="*/ 3222268 h 3428362"/>
                  <a:gd name="connsiteX85" fmla="*/ 39967 w 6849572"/>
                  <a:gd name="connsiteY85" fmla="*/ 3264660 h 3428362"/>
                  <a:gd name="connsiteX86" fmla="*/ 40539 w 6849572"/>
                  <a:gd name="connsiteY86" fmla="*/ 3276935 h 3428362"/>
                  <a:gd name="connsiteX87" fmla="*/ 43977 w 6849572"/>
                  <a:gd name="connsiteY87" fmla="*/ 3310898 h 3428362"/>
                  <a:gd name="connsiteX88" fmla="*/ 44631 w 6849572"/>
                  <a:gd name="connsiteY88" fmla="*/ 3323420 h 3428362"/>
                  <a:gd name="connsiteX89" fmla="*/ 48232 w 6849572"/>
                  <a:gd name="connsiteY89" fmla="*/ 3357137 h 3428362"/>
                  <a:gd name="connsiteX90" fmla="*/ 48887 w 6849572"/>
                  <a:gd name="connsiteY90" fmla="*/ 3369494 h 3428362"/>
                  <a:gd name="connsiteX91" fmla="*/ 50933 w 6849572"/>
                  <a:gd name="connsiteY91" fmla="*/ 3388808 h 3428362"/>
                  <a:gd name="connsiteX92" fmla="*/ 53634 w 6849572"/>
                  <a:gd name="connsiteY92" fmla="*/ 3408121 h 3428362"/>
                  <a:gd name="connsiteX93" fmla="*/ 64272 w 6849572"/>
                  <a:gd name="connsiteY93" fmla="*/ 3428090 h 3428362"/>
                  <a:gd name="connsiteX94" fmla="*/ 83913 w 6849572"/>
                  <a:gd name="connsiteY94" fmla="*/ 3412377 h 3428362"/>
                  <a:gd name="connsiteX95" fmla="*/ 180809 w 6849572"/>
                  <a:gd name="connsiteY95" fmla="*/ 3243791 h 3428362"/>
                  <a:gd name="connsiteX96" fmla="*/ 357742 w 6849572"/>
                  <a:gd name="connsiteY96" fmla="*/ 2995987 h 3428362"/>
                  <a:gd name="connsiteX97" fmla="*/ 500631 w 6849572"/>
                  <a:gd name="connsiteY97" fmla="*/ 2851707 h 3428362"/>
                  <a:gd name="connsiteX98" fmla="*/ 642129 w 6849572"/>
                  <a:gd name="connsiteY98" fmla="*/ 2734515 h 3428362"/>
                  <a:gd name="connsiteX99" fmla="*/ 907528 w 6849572"/>
                  <a:gd name="connsiteY99" fmla="*/ 2561428 h 3428362"/>
                  <a:gd name="connsiteX100" fmla="*/ 1219166 w 6849572"/>
                  <a:gd name="connsiteY100" fmla="*/ 2425496 h 3428362"/>
                  <a:gd name="connsiteX101" fmla="*/ 1498560 w 6849572"/>
                  <a:gd name="connsiteY101" fmla="*/ 2360599 h 3428362"/>
                  <a:gd name="connsiteX102" fmla="*/ 1520165 w 6849572"/>
                  <a:gd name="connsiteY102" fmla="*/ 2356752 h 3428362"/>
                  <a:gd name="connsiteX103" fmla="*/ 1522129 w 6849572"/>
                  <a:gd name="connsiteY103" fmla="*/ 2356425 h 3428362"/>
                  <a:gd name="connsiteX104" fmla="*/ 1524093 w 6849572"/>
                  <a:gd name="connsiteY104" fmla="*/ 2356507 h 3428362"/>
                  <a:gd name="connsiteX105" fmla="*/ 1549545 w 6849572"/>
                  <a:gd name="connsiteY105" fmla="*/ 2352824 h 3428362"/>
                  <a:gd name="connsiteX106" fmla="*/ 1557729 w 6849572"/>
                  <a:gd name="connsiteY106" fmla="*/ 2352333 h 3428362"/>
                  <a:gd name="connsiteX107" fmla="*/ 1587518 w 6849572"/>
                  <a:gd name="connsiteY107" fmla="*/ 2348405 h 3428362"/>
                  <a:gd name="connsiteX108" fmla="*/ 1595538 w 6849572"/>
                  <a:gd name="connsiteY108" fmla="*/ 2348077 h 3428362"/>
                  <a:gd name="connsiteX109" fmla="*/ 1629500 w 6849572"/>
                  <a:gd name="connsiteY109" fmla="*/ 2344395 h 3428362"/>
                  <a:gd name="connsiteX110" fmla="*/ 1641776 w 6849572"/>
                  <a:gd name="connsiteY110" fmla="*/ 2343822 h 3428362"/>
                  <a:gd name="connsiteX111" fmla="*/ 1688424 w 6849572"/>
                  <a:gd name="connsiteY111" fmla="*/ 2340057 h 3428362"/>
                  <a:gd name="connsiteX112" fmla="*/ 1709047 w 6849572"/>
                  <a:gd name="connsiteY112" fmla="*/ 2339566 h 3428362"/>
                  <a:gd name="connsiteX113" fmla="*/ 1884998 w 6849572"/>
                  <a:gd name="connsiteY113" fmla="*/ 2337848 h 3428362"/>
                  <a:gd name="connsiteX114" fmla="*/ 1937047 w 6849572"/>
                  <a:gd name="connsiteY114" fmla="*/ 2339566 h 3428362"/>
                  <a:gd name="connsiteX115" fmla="*/ 1957752 w 6849572"/>
                  <a:gd name="connsiteY115" fmla="*/ 2340139 h 3428362"/>
                  <a:gd name="connsiteX116" fmla="*/ 2012665 w 6849572"/>
                  <a:gd name="connsiteY116" fmla="*/ 2343822 h 3428362"/>
                  <a:gd name="connsiteX117" fmla="*/ 2025022 w 6849572"/>
                  <a:gd name="connsiteY117" fmla="*/ 2344313 h 3428362"/>
                  <a:gd name="connsiteX118" fmla="*/ 2063240 w 6849572"/>
                  <a:gd name="connsiteY118" fmla="*/ 2347914 h 3428362"/>
                  <a:gd name="connsiteX119" fmla="*/ 2075516 w 6849572"/>
                  <a:gd name="connsiteY119" fmla="*/ 2348487 h 3428362"/>
                  <a:gd name="connsiteX120" fmla="*/ 2109315 w 6849572"/>
                  <a:gd name="connsiteY120" fmla="*/ 2352251 h 3428362"/>
                  <a:gd name="connsiteX121" fmla="*/ 2117499 w 6849572"/>
                  <a:gd name="connsiteY121" fmla="*/ 2352660 h 3428362"/>
                  <a:gd name="connsiteX122" fmla="*/ 2147206 w 6849572"/>
                  <a:gd name="connsiteY122" fmla="*/ 2356425 h 3428362"/>
                  <a:gd name="connsiteX123" fmla="*/ 2155390 w 6849572"/>
                  <a:gd name="connsiteY123" fmla="*/ 2356916 h 3428362"/>
                  <a:gd name="connsiteX124" fmla="*/ 2185015 w 6849572"/>
                  <a:gd name="connsiteY124" fmla="*/ 2360599 h 3428362"/>
                  <a:gd name="connsiteX125" fmla="*/ 2186979 w 6849572"/>
                  <a:gd name="connsiteY125" fmla="*/ 2360517 h 3428362"/>
                  <a:gd name="connsiteX126" fmla="*/ 2188943 w 6849572"/>
                  <a:gd name="connsiteY126" fmla="*/ 2360844 h 3428362"/>
                  <a:gd name="connsiteX127" fmla="*/ 2218650 w 6849572"/>
                  <a:gd name="connsiteY127" fmla="*/ 2364855 h 3428362"/>
                  <a:gd name="connsiteX128" fmla="*/ 2226916 w 6849572"/>
                  <a:gd name="connsiteY128" fmla="*/ 2365509 h 3428362"/>
                  <a:gd name="connsiteX129" fmla="*/ 2248112 w 6849572"/>
                  <a:gd name="connsiteY129" fmla="*/ 2369028 h 3428362"/>
                  <a:gd name="connsiteX130" fmla="*/ 2256296 w 6849572"/>
                  <a:gd name="connsiteY130" fmla="*/ 2369601 h 3428362"/>
                  <a:gd name="connsiteX131" fmla="*/ 2277491 w 6849572"/>
                  <a:gd name="connsiteY131" fmla="*/ 2373202 h 3428362"/>
                  <a:gd name="connsiteX132" fmla="*/ 2309981 w 6849572"/>
                  <a:gd name="connsiteY132" fmla="*/ 2379258 h 3428362"/>
                  <a:gd name="connsiteX133" fmla="*/ 2699529 w 6849572"/>
                  <a:gd name="connsiteY133" fmla="*/ 2489984 h 3428362"/>
                  <a:gd name="connsiteX134" fmla="*/ 3107408 w 6849572"/>
                  <a:gd name="connsiteY134" fmla="*/ 2622479 h 3428362"/>
                  <a:gd name="connsiteX135" fmla="*/ 3753353 w 6849572"/>
                  <a:gd name="connsiteY135" fmla="*/ 2821100 h 3428362"/>
                  <a:gd name="connsiteX136" fmla="*/ 3937733 w 6849572"/>
                  <a:gd name="connsiteY136" fmla="*/ 2860873 h 3428362"/>
                  <a:gd name="connsiteX137" fmla="*/ 3959174 w 6849572"/>
                  <a:gd name="connsiteY137" fmla="*/ 2864965 h 3428362"/>
                  <a:gd name="connsiteX138" fmla="*/ 4013597 w 6849572"/>
                  <a:gd name="connsiteY138" fmla="*/ 2873885 h 3428362"/>
                  <a:gd name="connsiteX139" fmla="*/ 4034874 w 6849572"/>
                  <a:gd name="connsiteY139" fmla="*/ 2877567 h 3428362"/>
                  <a:gd name="connsiteX140" fmla="*/ 4043140 w 6849572"/>
                  <a:gd name="connsiteY140" fmla="*/ 2878140 h 3428362"/>
                  <a:gd name="connsiteX141" fmla="*/ 4064336 w 6849572"/>
                  <a:gd name="connsiteY141" fmla="*/ 2881741 h 3428362"/>
                  <a:gd name="connsiteX142" fmla="*/ 4072602 w 6849572"/>
                  <a:gd name="connsiteY142" fmla="*/ 2882314 h 3428362"/>
                  <a:gd name="connsiteX143" fmla="*/ 4097971 w 6849572"/>
                  <a:gd name="connsiteY143" fmla="*/ 2885915 h 3428362"/>
                  <a:gd name="connsiteX144" fmla="*/ 4106237 w 6849572"/>
                  <a:gd name="connsiteY144" fmla="*/ 2886406 h 3428362"/>
                  <a:gd name="connsiteX145" fmla="*/ 4135944 w 6849572"/>
                  <a:gd name="connsiteY145" fmla="*/ 2890007 h 3428362"/>
                  <a:gd name="connsiteX146" fmla="*/ 4144046 w 6849572"/>
                  <a:gd name="connsiteY146" fmla="*/ 2890334 h 3428362"/>
                  <a:gd name="connsiteX147" fmla="*/ 4182182 w 6849572"/>
                  <a:gd name="connsiteY147" fmla="*/ 2894181 h 3428362"/>
                  <a:gd name="connsiteX148" fmla="*/ 4194622 w 6849572"/>
                  <a:gd name="connsiteY148" fmla="*/ 2894754 h 3428362"/>
                  <a:gd name="connsiteX149" fmla="*/ 4249535 w 6849572"/>
                  <a:gd name="connsiteY149" fmla="*/ 2898355 h 3428362"/>
                  <a:gd name="connsiteX150" fmla="*/ 4270240 w 6849572"/>
                  <a:gd name="connsiteY150" fmla="*/ 2898764 h 3428362"/>
                  <a:gd name="connsiteX151" fmla="*/ 4366726 w 6849572"/>
                  <a:gd name="connsiteY151" fmla="*/ 2898927 h 3428362"/>
                  <a:gd name="connsiteX152" fmla="*/ 4387513 w 6849572"/>
                  <a:gd name="connsiteY152" fmla="*/ 2898355 h 3428362"/>
                  <a:gd name="connsiteX153" fmla="*/ 4434079 w 6849572"/>
                  <a:gd name="connsiteY153" fmla="*/ 2894590 h 3428362"/>
                  <a:gd name="connsiteX154" fmla="*/ 4446273 w 6849572"/>
                  <a:gd name="connsiteY154" fmla="*/ 2894099 h 3428362"/>
                  <a:gd name="connsiteX155" fmla="*/ 4471970 w 6849572"/>
                  <a:gd name="connsiteY155" fmla="*/ 2890334 h 3428362"/>
                  <a:gd name="connsiteX156" fmla="*/ 4479990 w 6849572"/>
                  <a:gd name="connsiteY156" fmla="*/ 2889925 h 3428362"/>
                  <a:gd name="connsiteX157" fmla="*/ 4501431 w 6849572"/>
                  <a:gd name="connsiteY157" fmla="*/ 2886079 h 3428362"/>
                  <a:gd name="connsiteX158" fmla="*/ 4503395 w 6849572"/>
                  <a:gd name="connsiteY158" fmla="*/ 2885751 h 3428362"/>
                  <a:gd name="connsiteX159" fmla="*/ 4505441 w 6849572"/>
                  <a:gd name="connsiteY159" fmla="*/ 2885833 h 3428362"/>
                  <a:gd name="connsiteX160" fmla="*/ 4526719 w 6849572"/>
                  <a:gd name="connsiteY160" fmla="*/ 2881905 h 3428362"/>
                  <a:gd name="connsiteX161" fmla="*/ 4597509 w 6849572"/>
                  <a:gd name="connsiteY161" fmla="*/ 2865701 h 3428362"/>
                  <a:gd name="connsiteX162" fmla="*/ 4985911 w 6849572"/>
                  <a:gd name="connsiteY162" fmla="*/ 2692860 h 3428362"/>
                  <a:gd name="connsiteX163" fmla="*/ 5238216 w 6849572"/>
                  <a:gd name="connsiteY163" fmla="*/ 2525829 h 3428362"/>
                  <a:gd name="connsiteX164" fmla="*/ 5458196 w 6849572"/>
                  <a:gd name="connsiteY164" fmla="*/ 2363218 h 3428362"/>
                  <a:gd name="connsiteX165" fmla="*/ 5712956 w 6849572"/>
                  <a:gd name="connsiteY165" fmla="*/ 2156823 h 3428362"/>
                  <a:gd name="connsiteX166" fmla="*/ 5900038 w 6849572"/>
                  <a:gd name="connsiteY166" fmla="*/ 1992820 h 3428362"/>
                  <a:gd name="connsiteX167" fmla="*/ 6034497 w 6849572"/>
                  <a:gd name="connsiteY167" fmla="*/ 1860652 h 3428362"/>
                  <a:gd name="connsiteX168" fmla="*/ 6175830 w 6849572"/>
                  <a:gd name="connsiteY168" fmla="*/ 1684947 h 3428362"/>
                  <a:gd name="connsiteX169" fmla="*/ 6409232 w 6849572"/>
                  <a:gd name="connsiteY169" fmla="*/ 1254644 h 3428362"/>
                  <a:gd name="connsiteX170" fmla="*/ 6656873 w 6849572"/>
                  <a:gd name="connsiteY170" fmla="*/ 723599 h 3428362"/>
                  <a:gd name="connsiteX171" fmla="*/ 6785112 w 6849572"/>
                  <a:gd name="connsiteY171" fmla="*/ 407951 h 3428362"/>
                  <a:gd name="connsiteX172" fmla="*/ 6843708 w 6849572"/>
                  <a:gd name="connsiteY172" fmla="*/ 199347 h 3428362"/>
                  <a:gd name="connsiteX173" fmla="*/ 6847227 w 6849572"/>
                  <a:gd name="connsiteY173" fmla="*/ 177905 h 3428362"/>
                  <a:gd name="connsiteX174" fmla="*/ 6847718 w 6849572"/>
                  <a:gd name="connsiteY174" fmla="*/ 165711 h 3428362"/>
                  <a:gd name="connsiteX175" fmla="*/ 6847555 w 6849572"/>
                  <a:gd name="connsiteY175" fmla="*/ 124465 h 3428362"/>
                  <a:gd name="connsiteX176" fmla="*/ 3343755 w 6849572"/>
                  <a:gd name="connsiteY176" fmla="*/ 1752217 h 3428362"/>
                  <a:gd name="connsiteX177" fmla="*/ 3340727 w 6849572"/>
                  <a:gd name="connsiteY177" fmla="*/ 1752054 h 3428362"/>
                  <a:gd name="connsiteX178" fmla="*/ 3340891 w 6849572"/>
                  <a:gd name="connsiteY178" fmla="*/ 1751317 h 3428362"/>
                  <a:gd name="connsiteX179" fmla="*/ 3343755 w 6849572"/>
                  <a:gd name="connsiteY179" fmla="*/ 1752217 h 3428362"/>
                  <a:gd name="connsiteX180" fmla="*/ 3022378 w 6849572"/>
                  <a:gd name="connsiteY180" fmla="*/ 778676 h 3428362"/>
                  <a:gd name="connsiteX181" fmla="*/ 3022460 w 6849572"/>
                  <a:gd name="connsiteY181" fmla="*/ 776548 h 3428362"/>
                  <a:gd name="connsiteX182" fmla="*/ 3025734 w 6849572"/>
                  <a:gd name="connsiteY182" fmla="*/ 777612 h 3428362"/>
                  <a:gd name="connsiteX183" fmla="*/ 3022378 w 6849572"/>
                  <a:gd name="connsiteY183" fmla="*/ 778676 h 342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6849572" h="3428362">
                    <a:moveTo>
                      <a:pt x="6847555" y="124465"/>
                    </a:moveTo>
                    <a:cubicBezTo>
                      <a:pt x="6843135" y="108425"/>
                      <a:pt x="6842072" y="91730"/>
                      <a:pt x="6835443" y="76181"/>
                    </a:cubicBezTo>
                    <a:cubicBezTo>
                      <a:pt x="6816865" y="32643"/>
                      <a:pt x="6779465" y="14557"/>
                      <a:pt x="6737647" y="1954"/>
                    </a:cubicBezTo>
                    <a:cubicBezTo>
                      <a:pt x="6716696" y="-583"/>
                      <a:pt x="6695828" y="-747"/>
                      <a:pt x="6674959" y="2036"/>
                    </a:cubicBezTo>
                    <a:cubicBezTo>
                      <a:pt x="6641896" y="9483"/>
                      <a:pt x="6610634" y="21268"/>
                      <a:pt x="6581582" y="38863"/>
                    </a:cubicBezTo>
                    <a:cubicBezTo>
                      <a:pt x="6567015" y="47701"/>
                      <a:pt x="6563332" y="41973"/>
                      <a:pt x="6565951" y="27406"/>
                    </a:cubicBezTo>
                    <a:cubicBezTo>
                      <a:pt x="6566360" y="27406"/>
                      <a:pt x="6566606" y="26751"/>
                      <a:pt x="6566687" y="25442"/>
                    </a:cubicBezTo>
                    <a:cubicBezTo>
                      <a:pt x="6566769" y="24214"/>
                      <a:pt x="6566115" y="23232"/>
                      <a:pt x="6564723" y="22414"/>
                    </a:cubicBezTo>
                    <a:cubicBezTo>
                      <a:pt x="6555230" y="25032"/>
                      <a:pt x="6554658" y="33461"/>
                      <a:pt x="6553594" y="40745"/>
                    </a:cubicBezTo>
                    <a:cubicBezTo>
                      <a:pt x="6552203" y="49665"/>
                      <a:pt x="6548356" y="56212"/>
                      <a:pt x="6541154" y="61614"/>
                    </a:cubicBezTo>
                    <a:cubicBezTo>
                      <a:pt x="6461199" y="121437"/>
                      <a:pt x="6399084" y="198037"/>
                      <a:pt x="6338933" y="276356"/>
                    </a:cubicBezTo>
                    <a:cubicBezTo>
                      <a:pt x="6234590" y="412125"/>
                      <a:pt x="6146860" y="558696"/>
                      <a:pt x="6059212" y="705349"/>
                    </a:cubicBezTo>
                    <a:cubicBezTo>
                      <a:pt x="5947504" y="892185"/>
                      <a:pt x="5840787" y="1082130"/>
                      <a:pt x="5716066" y="1260945"/>
                    </a:cubicBezTo>
                    <a:cubicBezTo>
                      <a:pt x="5655098" y="1348266"/>
                      <a:pt x="5589055" y="1431659"/>
                      <a:pt x="5513682" y="1507195"/>
                    </a:cubicBezTo>
                    <a:cubicBezTo>
                      <a:pt x="5457705" y="1563254"/>
                      <a:pt x="5397145" y="1614075"/>
                      <a:pt x="5331920" y="1659086"/>
                    </a:cubicBezTo>
                    <a:cubicBezTo>
                      <a:pt x="5249837" y="1715718"/>
                      <a:pt x="5163417" y="1764329"/>
                      <a:pt x="5071103" y="1802302"/>
                    </a:cubicBezTo>
                    <a:cubicBezTo>
                      <a:pt x="5065047" y="1805166"/>
                      <a:pt x="5059810" y="1809340"/>
                      <a:pt x="5055064" y="1814005"/>
                    </a:cubicBezTo>
                    <a:cubicBezTo>
                      <a:pt x="5032885" y="1837574"/>
                      <a:pt x="5008252" y="1858443"/>
                      <a:pt x="4980100" y="1874483"/>
                    </a:cubicBezTo>
                    <a:cubicBezTo>
                      <a:pt x="4869783" y="1937580"/>
                      <a:pt x="4750381" y="1970724"/>
                      <a:pt x="4623943" y="1976043"/>
                    </a:cubicBezTo>
                    <a:cubicBezTo>
                      <a:pt x="4548488" y="1979235"/>
                      <a:pt x="4473034" y="1976453"/>
                      <a:pt x="4397497" y="1969251"/>
                    </a:cubicBezTo>
                    <a:cubicBezTo>
                      <a:pt x="4250598" y="1955256"/>
                      <a:pt x="4106892" y="1925549"/>
                      <a:pt x="3964576" y="1887822"/>
                    </a:cubicBezTo>
                    <a:cubicBezTo>
                      <a:pt x="3804174" y="1845348"/>
                      <a:pt x="3644181" y="1800992"/>
                      <a:pt x="3480342" y="1773004"/>
                    </a:cubicBezTo>
                    <a:cubicBezTo>
                      <a:pt x="3446789" y="1767275"/>
                      <a:pt x="3413481" y="1759992"/>
                      <a:pt x="3381318" y="1755573"/>
                    </a:cubicBezTo>
                    <a:cubicBezTo>
                      <a:pt x="3384346" y="1755573"/>
                      <a:pt x="3387374" y="1755573"/>
                      <a:pt x="3390402" y="1755736"/>
                    </a:cubicBezTo>
                    <a:cubicBezTo>
                      <a:pt x="3397195" y="1753936"/>
                      <a:pt x="3404069" y="1753036"/>
                      <a:pt x="3411107" y="1752790"/>
                    </a:cubicBezTo>
                    <a:cubicBezTo>
                      <a:pt x="3415936" y="1752627"/>
                      <a:pt x="3420109" y="1752545"/>
                      <a:pt x="3423710" y="1752381"/>
                    </a:cubicBezTo>
                    <a:cubicBezTo>
                      <a:pt x="3433695" y="1755491"/>
                      <a:pt x="3444661" y="1750335"/>
                      <a:pt x="3454399" y="1755327"/>
                    </a:cubicBezTo>
                    <a:cubicBezTo>
                      <a:pt x="3498183" y="1753936"/>
                      <a:pt x="3541147" y="1764575"/>
                      <a:pt x="3584849" y="1763838"/>
                    </a:cubicBezTo>
                    <a:cubicBezTo>
                      <a:pt x="3589023" y="1761383"/>
                      <a:pt x="3593196" y="1759992"/>
                      <a:pt x="3597288" y="1763920"/>
                    </a:cubicBezTo>
                    <a:cubicBezTo>
                      <a:pt x="3607682" y="1772022"/>
                      <a:pt x="3619793" y="1766375"/>
                      <a:pt x="3631005" y="1768094"/>
                    </a:cubicBezTo>
                    <a:cubicBezTo>
                      <a:pt x="3642463" y="1771858"/>
                      <a:pt x="3654493" y="1771040"/>
                      <a:pt x="3666114" y="1772922"/>
                    </a:cubicBezTo>
                    <a:cubicBezTo>
                      <a:pt x="3759490" y="1787980"/>
                      <a:pt x="3853031" y="1801893"/>
                      <a:pt x="3945917" y="1819652"/>
                    </a:cubicBezTo>
                    <a:cubicBezTo>
                      <a:pt x="4079803" y="1845266"/>
                      <a:pt x="4213117" y="1873337"/>
                      <a:pt x="4348477" y="1891096"/>
                    </a:cubicBezTo>
                    <a:cubicBezTo>
                      <a:pt x="4430150" y="1901735"/>
                      <a:pt x="4511907" y="1908445"/>
                      <a:pt x="4593990" y="1910737"/>
                    </a:cubicBezTo>
                    <a:cubicBezTo>
                      <a:pt x="4649803" y="1912292"/>
                      <a:pt x="4705289" y="1906072"/>
                      <a:pt x="4760611" y="1898625"/>
                    </a:cubicBezTo>
                    <a:cubicBezTo>
                      <a:pt x="4832056" y="1888968"/>
                      <a:pt x="4901863" y="1873419"/>
                      <a:pt x="4968152" y="1844284"/>
                    </a:cubicBezTo>
                    <a:cubicBezTo>
                      <a:pt x="4988939" y="1836674"/>
                      <a:pt x="5009480" y="1828736"/>
                      <a:pt x="5028057" y="1816378"/>
                    </a:cubicBezTo>
                    <a:cubicBezTo>
                      <a:pt x="5046961" y="1803857"/>
                      <a:pt x="5066357" y="1792154"/>
                      <a:pt x="5085589" y="1780124"/>
                    </a:cubicBezTo>
                    <a:cubicBezTo>
                      <a:pt x="5092791" y="1772513"/>
                      <a:pt x="5099583" y="1764575"/>
                      <a:pt x="5107194" y="1757373"/>
                    </a:cubicBezTo>
                    <a:cubicBezTo>
                      <a:pt x="5180275" y="1688302"/>
                      <a:pt x="5214401" y="1601308"/>
                      <a:pt x="5224467" y="1503185"/>
                    </a:cubicBezTo>
                    <a:cubicBezTo>
                      <a:pt x="5224386" y="1493446"/>
                      <a:pt x="5224958" y="1483626"/>
                      <a:pt x="5224140" y="1473887"/>
                    </a:cubicBezTo>
                    <a:cubicBezTo>
                      <a:pt x="5219230" y="1418319"/>
                      <a:pt x="5214810" y="1362834"/>
                      <a:pt x="5138128" y="1310621"/>
                    </a:cubicBezTo>
                    <a:cubicBezTo>
                      <a:pt x="5094673" y="1280996"/>
                      <a:pt x="5044588" y="1266101"/>
                      <a:pt x="4994503" y="1252680"/>
                    </a:cubicBezTo>
                    <a:cubicBezTo>
                      <a:pt x="4835575" y="1210124"/>
                      <a:pt x="4672554" y="1192938"/>
                      <a:pt x="4509370" y="1178044"/>
                    </a:cubicBezTo>
                    <a:cubicBezTo>
                      <a:pt x="4412474" y="1169205"/>
                      <a:pt x="4315578" y="1160858"/>
                      <a:pt x="4219418" y="1145800"/>
                    </a:cubicBezTo>
                    <a:cubicBezTo>
                      <a:pt x="4058525" y="1120676"/>
                      <a:pt x="3901479" y="1079430"/>
                      <a:pt x="3745578" y="1033109"/>
                    </a:cubicBezTo>
                    <a:cubicBezTo>
                      <a:pt x="3714234" y="1023780"/>
                      <a:pt x="3476905" y="941205"/>
                      <a:pt x="3470276" y="938669"/>
                    </a:cubicBezTo>
                    <a:cubicBezTo>
                      <a:pt x="3427475" y="922301"/>
                      <a:pt x="3317567" y="878763"/>
                      <a:pt x="3312575" y="876553"/>
                    </a:cubicBezTo>
                    <a:cubicBezTo>
                      <a:pt x="3279594" y="861905"/>
                      <a:pt x="3175660" y="820004"/>
                      <a:pt x="3169768" y="817549"/>
                    </a:cubicBezTo>
                    <a:cubicBezTo>
                      <a:pt x="3095950" y="787269"/>
                      <a:pt x="2709022" y="619010"/>
                      <a:pt x="2636841" y="587748"/>
                    </a:cubicBezTo>
                    <a:cubicBezTo>
                      <a:pt x="2581355" y="563688"/>
                      <a:pt x="2526033" y="539219"/>
                      <a:pt x="2470710" y="514995"/>
                    </a:cubicBezTo>
                    <a:cubicBezTo>
                      <a:pt x="2467355" y="514094"/>
                      <a:pt x="2463918" y="513522"/>
                      <a:pt x="2460726" y="512212"/>
                    </a:cubicBezTo>
                    <a:cubicBezTo>
                      <a:pt x="2323812" y="457381"/>
                      <a:pt x="2184769" y="409015"/>
                      <a:pt x="2041308" y="373906"/>
                    </a:cubicBezTo>
                    <a:cubicBezTo>
                      <a:pt x="1956606" y="353201"/>
                      <a:pt x="1871331" y="336261"/>
                      <a:pt x="1784747" y="325459"/>
                    </a:cubicBezTo>
                    <a:cubicBezTo>
                      <a:pt x="1734171" y="319157"/>
                      <a:pt x="1683431" y="316211"/>
                      <a:pt x="1632692" y="312119"/>
                    </a:cubicBezTo>
                    <a:cubicBezTo>
                      <a:pt x="1540134" y="304672"/>
                      <a:pt x="1448557" y="312119"/>
                      <a:pt x="1357145" y="323985"/>
                    </a:cubicBezTo>
                    <a:cubicBezTo>
                      <a:pt x="1297567" y="331760"/>
                      <a:pt x="1240035" y="349192"/>
                      <a:pt x="1181930" y="363922"/>
                    </a:cubicBezTo>
                    <a:cubicBezTo>
                      <a:pt x="1028730" y="402877"/>
                      <a:pt x="885677" y="464501"/>
                      <a:pt x="754901" y="553622"/>
                    </a:cubicBezTo>
                    <a:cubicBezTo>
                      <a:pt x="612912" y="650354"/>
                      <a:pt x="489256" y="767055"/>
                      <a:pt x="380657" y="900041"/>
                    </a:cubicBezTo>
                    <a:cubicBezTo>
                      <a:pt x="250535" y="1059461"/>
                      <a:pt x="160432" y="1239422"/>
                      <a:pt x="104209" y="1436815"/>
                    </a:cubicBezTo>
                    <a:cubicBezTo>
                      <a:pt x="53797" y="1613912"/>
                      <a:pt x="30064" y="1795591"/>
                      <a:pt x="15906" y="1978580"/>
                    </a:cubicBezTo>
                    <a:cubicBezTo>
                      <a:pt x="10178" y="2052316"/>
                      <a:pt x="4695" y="2126297"/>
                      <a:pt x="6495" y="2200524"/>
                    </a:cubicBezTo>
                    <a:cubicBezTo>
                      <a:pt x="6659" y="2206662"/>
                      <a:pt x="7804" y="2213291"/>
                      <a:pt x="2812" y="2218529"/>
                    </a:cubicBezTo>
                    <a:cubicBezTo>
                      <a:pt x="2649" y="2232441"/>
                      <a:pt x="2485" y="2246271"/>
                      <a:pt x="2321" y="2260184"/>
                    </a:cubicBezTo>
                    <a:cubicBezTo>
                      <a:pt x="-1607" y="2291282"/>
                      <a:pt x="603" y="2322544"/>
                      <a:pt x="766" y="2353724"/>
                    </a:cubicBezTo>
                    <a:cubicBezTo>
                      <a:pt x="930" y="2399554"/>
                      <a:pt x="-1607" y="2445383"/>
                      <a:pt x="2239" y="2491130"/>
                    </a:cubicBezTo>
                    <a:cubicBezTo>
                      <a:pt x="2403" y="2506434"/>
                      <a:pt x="2567" y="2521737"/>
                      <a:pt x="2730" y="2537123"/>
                    </a:cubicBezTo>
                    <a:cubicBezTo>
                      <a:pt x="6577" y="2545061"/>
                      <a:pt x="4367" y="2553490"/>
                      <a:pt x="4613" y="2561756"/>
                    </a:cubicBezTo>
                    <a:cubicBezTo>
                      <a:pt x="5840" y="2597110"/>
                      <a:pt x="2567" y="2632463"/>
                      <a:pt x="6413" y="2667735"/>
                    </a:cubicBezTo>
                    <a:cubicBezTo>
                      <a:pt x="6577" y="2676083"/>
                      <a:pt x="6741" y="2684349"/>
                      <a:pt x="6986" y="2692696"/>
                    </a:cubicBezTo>
                    <a:cubicBezTo>
                      <a:pt x="10751" y="2699898"/>
                      <a:pt x="8541" y="2707672"/>
                      <a:pt x="8868" y="2715120"/>
                    </a:cubicBezTo>
                    <a:cubicBezTo>
                      <a:pt x="10014" y="2737134"/>
                      <a:pt x="6986" y="2759312"/>
                      <a:pt x="10587" y="2781245"/>
                    </a:cubicBezTo>
                    <a:cubicBezTo>
                      <a:pt x="10751" y="2788119"/>
                      <a:pt x="10996" y="2795075"/>
                      <a:pt x="11160" y="2801950"/>
                    </a:cubicBezTo>
                    <a:cubicBezTo>
                      <a:pt x="16643" y="2825683"/>
                      <a:pt x="9687" y="2850070"/>
                      <a:pt x="14842" y="2873803"/>
                    </a:cubicBezTo>
                    <a:cubicBezTo>
                      <a:pt x="15006" y="2879286"/>
                      <a:pt x="15170" y="2884769"/>
                      <a:pt x="15333" y="2890252"/>
                    </a:cubicBezTo>
                    <a:cubicBezTo>
                      <a:pt x="20735" y="2909730"/>
                      <a:pt x="13942" y="2929944"/>
                      <a:pt x="19016" y="2949421"/>
                    </a:cubicBezTo>
                    <a:cubicBezTo>
                      <a:pt x="19180" y="2954904"/>
                      <a:pt x="19344" y="2960469"/>
                      <a:pt x="19507" y="2965952"/>
                    </a:cubicBezTo>
                    <a:cubicBezTo>
                      <a:pt x="24827" y="2983957"/>
                      <a:pt x="18361" y="3002779"/>
                      <a:pt x="23108" y="3020865"/>
                    </a:cubicBezTo>
                    <a:cubicBezTo>
                      <a:pt x="23354" y="3027740"/>
                      <a:pt x="23517" y="3034614"/>
                      <a:pt x="23763" y="3041489"/>
                    </a:cubicBezTo>
                    <a:cubicBezTo>
                      <a:pt x="29000" y="3056710"/>
                      <a:pt x="22535" y="3072914"/>
                      <a:pt x="27445" y="3088136"/>
                    </a:cubicBezTo>
                    <a:cubicBezTo>
                      <a:pt x="27609" y="3092228"/>
                      <a:pt x="27773" y="3096320"/>
                      <a:pt x="27936" y="3100493"/>
                    </a:cubicBezTo>
                    <a:cubicBezTo>
                      <a:pt x="33338" y="3117107"/>
                      <a:pt x="26709" y="3134538"/>
                      <a:pt x="31537" y="3151151"/>
                    </a:cubicBezTo>
                    <a:cubicBezTo>
                      <a:pt x="31701" y="3155243"/>
                      <a:pt x="31947" y="3159417"/>
                      <a:pt x="32110" y="3163508"/>
                    </a:cubicBezTo>
                    <a:cubicBezTo>
                      <a:pt x="37511" y="3178730"/>
                      <a:pt x="30801" y="3194852"/>
                      <a:pt x="35957" y="3210074"/>
                    </a:cubicBezTo>
                    <a:cubicBezTo>
                      <a:pt x="36120" y="3214166"/>
                      <a:pt x="36202" y="3218258"/>
                      <a:pt x="36366" y="3222268"/>
                    </a:cubicBezTo>
                    <a:cubicBezTo>
                      <a:pt x="41603" y="3236017"/>
                      <a:pt x="35220" y="3250829"/>
                      <a:pt x="39967" y="3264660"/>
                    </a:cubicBezTo>
                    <a:cubicBezTo>
                      <a:pt x="40130" y="3268752"/>
                      <a:pt x="40376" y="3272844"/>
                      <a:pt x="40539" y="3276935"/>
                    </a:cubicBezTo>
                    <a:cubicBezTo>
                      <a:pt x="45532" y="3287902"/>
                      <a:pt x="39721" y="3299932"/>
                      <a:pt x="43977" y="3310898"/>
                    </a:cubicBezTo>
                    <a:cubicBezTo>
                      <a:pt x="44222" y="3315072"/>
                      <a:pt x="44386" y="3319246"/>
                      <a:pt x="44631" y="3323420"/>
                    </a:cubicBezTo>
                    <a:cubicBezTo>
                      <a:pt x="49869" y="3334222"/>
                      <a:pt x="43813" y="3346252"/>
                      <a:pt x="48232" y="3357137"/>
                    </a:cubicBezTo>
                    <a:cubicBezTo>
                      <a:pt x="48478" y="3361229"/>
                      <a:pt x="48723" y="3365402"/>
                      <a:pt x="48887" y="3369494"/>
                    </a:cubicBezTo>
                    <a:cubicBezTo>
                      <a:pt x="52651" y="3375632"/>
                      <a:pt x="50033" y="3382424"/>
                      <a:pt x="50933" y="3388808"/>
                    </a:cubicBezTo>
                    <a:cubicBezTo>
                      <a:pt x="54206" y="3394946"/>
                      <a:pt x="60262" y="3400593"/>
                      <a:pt x="53634" y="3408121"/>
                    </a:cubicBezTo>
                    <a:cubicBezTo>
                      <a:pt x="55598" y="3415732"/>
                      <a:pt x="54043" y="3426208"/>
                      <a:pt x="64272" y="3428090"/>
                    </a:cubicBezTo>
                    <a:cubicBezTo>
                      <a:pt x="75402" y="3430136"/>
                      <a:pt x="79331" y="3420233"/>
                      <a:pt x="83913" y="3412377"/>
                    </a:cubicBezTo>
                    <a:cubicBezTo>
                      <a:pt x="116158" y="3356155"/>
                      <a:pt x="148402" y="3299932"/>
                      <a:pt x="180809" y="3243791"/>
                    </a:cubicBezTo>
                    <a:cubicBezTo>
                      <a:pt x="231876" y="3155570"/>
                      <a:pt x="290881" y="3072832"/>
                      <a:pt x="357742" y="2995987"/>
                    </a:cubicBezTo>
                    <a:cubicBezTo>
                      <a:pt x="402180" y="2944920"/>
                      <a:pt x="449646" y="2896636"/>
                      <a:pt x="500631" y="2851707"/>
                    </a:cubicBezTo>
                    <a:cubicBezTo>
                      <a:pt x="546624" y="2811197"/>
                      <a:pt x="593271" y="2771506"/>
                      <a:pt x="642129" y="2734515"/>
                    </a:cubicBezTo>
                    <a:cubicBezTo>
                      <a:pt x="726503" y="2670600"/>
                      <a:pt x="814888" y="2612905"/>
                      <a:pt x="907528" y="2561428"/>
                    </a:cubicBezTo>
                    <a:cubicBezTo>
                      <a:pt x="1007206" y="2506106"/>
                      <a:pt x="1111140" y="2461014"/>
                      <a:pt x="1219166" y="2425496"/>
                    </a:cubicBezTo>
                    <a:cubicBezTo>
                      <a:pt x="1310252" y="2395544"/>
                      <a:pt x="1403547" y="2374102"/>
                      <a:pt x="1498560" y="2360599"/>
                    </a:cubicBezTo>
                    <a:cubicBezTo>
                      <a:pt x="1505189" y="2356098"/>
                      <a:pt x="1513536" y="2361335"/>
                      <a:pt x="1520165" y="2356752"/>
                    </a:cubicBezTo>
                    <a:lnTo>
                      <a:pt x="1522129" y="2356425"/>
                    </a:lnTo>
                    <a:lnTo>
                      <a:pt x="1524093" y="2356507"/>
                    </a:lnTo>
                    <a:cubicBezTo>
                      <a:pt x="1532032" y="2351597"/>
                      <a:pt x="1541525" y="2357243"/>
                      <a:pt x="1549545" y="2352824"/>
                    </a:cubicBezTo>
                    <a:cubicBezTo>
                      <a:pt x="1552246" y="2352660"/>
                      <a:pt x="1554946" y="2352497"/>
                      <a:pt x="1557729" y="2352333"/>
                    </a:cubicBezTo>
                    <a:cubicBezTo>
                      <a:pt x="1567140" y="2347095"/>
                      <a:pt x="1578106" y="2353561"/>
                      <a:pt x="1587518" y="2348405"/>
                    </a:cubicBezTo>
                    <a:cubicBezTo>
                      <a:pt x="1590218" y="2348323"/>
                      <a:pt x="1592837" y="2348159"/>
                      <a:pt x="1595538" y="2348077"/>
                    </a:cubicBezTo>
                    <a:cubicBezTo>
                      <a:pt x="1606422" y="2343004"/>
                      <a:pt x="1618534" y="2349141"/>
                      <a:pt x="1629500" y="2344395"/>
                    </a:cubicBezTo>
                    <a:cubicBezTo>
                      <a:pt x="1633592" y="2344231"/>
                      <a:pt x="1637684" y="2343986"/>
                      <a:pt x="1641776" y="2343822"/>
                    </a:cubicBezTo>
                    <a:cubicBezTo>
                      <a:pt x="1656998" y="2338584"/>
                      <a:pt x="1673202" y="2345131"/>
                      <a:pt x="1688424" y="2340057"/>
                    </a:cubicBezTo>
                    <a:cubicBezTo>
                      <a:pt x="1695298" y="2339894"/>
                      <a:pt x="1702172" y="2339730"/>
                      <a:pt x="1709047" y="2339566"/>
                    </a:cubicBezTo>
                    <a:cubicBezTo>
                      <a:pt x="1767642" y="2335147"/>
                      <a:pt x="1826320" y="2338503"/>
                      <a:pt x="1884998" y="2337848"/>
                    </a:cubicBezTo>
                    <a:cubicBezTo>
                      <a:pt x="1902347" y="2337684"/>
                      <a:pt x="1919861" y="2335229"/>
                      <a:pt x="1937047" y="2339566"/>
                    </a:cubicBezTo>
                    <a:cubicBezTo>
                      <a:pt x="1943921" y="2339730"/>
                      <a:pt x="1950877" y="2339894"/>
                      <a:pt x="1957752" y="2340139"/>
                    </a:cubicBezTo>
                    <a:cubicBezTo>
                      <a:pt x="1975838" y="2345131"/>
                      <a:pt x="1994660" y="2338421"/>
                      <a:pt x="2012665" y="2343822"/>
                    </a:cubicBezTo>
                    <a:cubicBezTo>
                      <a:pt x="2016756" y="2343986"/>
                      <a:pt x="2020930" y="2344149"/>
                      <a:pt x="2025022" y="2344313"/>
                    </a:cubicBezTo>
                    <a:cubicBezTo>
                      <a:pt x="2037380" y="2349059"/>
                      <a:pt x="2050883" y="2342758"/>
                      <a:pt x="2063240" y="2347914"/>
                    </a:cubicBezTo>
                    <a:cubicBezTo>
                      <a:pt x="2067332" y="2348077"/>
                      <a:pt x="2071424" y="2348241"/>
                      <a:pt x="2075516" y="2348487"/>
                    </a:cubicBezTo>
                    <a:cubicBezTo>
                      <a:pt x="2086400" y="2353315"/>
                      <a:pt x="2098512" y="2346932"/>
                      <a:pt x="2109315" y="2352251"/>
                    </a:cubicBezTo>
                    <a:cubicBezTo>
                      <a:pt x="2112016" y="2352415"/>
                      <a:pt x="2114798" y="2352579"/>
                      <a:pt x="2117499" y="2352660"/>
                    </a:cubicBezTo>
                    <a:cubicBezTo>
                      <a:pt x="2126992" y="2357325"/>
                      <a:pt x="2137794" y="2351269"/>
                      <a:pt x="2147206" y="2356425"/>
                    </a:cubicBezTo>
                    <a:cubicBezTo>
                      <a:pt x="2149906" y="2356589"/>
                      <a:pt x="2152689" y="2356752"/>
                      <a:pt x="2155390" y="2356916"/>
                    </a:cubicBezTo>
                    <a:cubicBezTo>
                      <a:pt x="2164801" y="2361499"/>
                      <a:pt x="2175603" y="2355525"/>
                      <a:pt x="2185015" y="2360599"/>
                    </a:cubicBezTo>
                    <a:lnTo>
                      <a:pt x="2186979" y="2360517"/>
                    </a:lnTo>
                    <a:lnTo>
                      <a:pt x="2188943" y="2360844"/>
                    </a:lnTo>
                    <a:cubicBezTo>
                      <a:pt x="2198355" y="2366000"/>
                      <a:pt x="2209321" y="2359535"/>
                      <a:pt x="2218650" y="2364855"/>
                    </a:cubicBezTo>
                    <a:cubicBezTo>
                      <a:pt x="2221433" y="2365100"/>
                      <a:pt x="2224133" y="2365264"/>
                      <a:pt x="2226916" y="2365509"/>
                    </a:cubicBezTo>
                    <a:cubicBezTo>
                      <a:pt x="2233545" y="2369356"/>
                      <a:pt x="2241646" y="2364527"/>
                      <a:pt x="2248112" y="2369028"/>
                    </a:cubicBezTo>
                    <a:cubicBezTo>
                      <a:pt x="2250812" y="2369192"/>
                      <a:pt x="2253595" y="2369437"/>
                      <a:pt x="2256296" y="2369601"/>
                    </a:cubicBezTo>
                    <a:cubicBezTo>
                      <a:pt x="2262924" y="2373611"/>
                      <a:pt x="2271026" y="2368619"/>
                      <a:pt x="2277491" y="2373202"/>
                    </a:cubicBezTo>
                    <a:cubicBezTo>
                      <a:pt x="2288294" y="2375166"/>
                      <a:pt x="2299342" y="2376639"/>
                      <a:pt x="2309981" y="2379258"/>
                    </a:cubicBezTo>
                    <a:cubicBezTo>
                      <a:pt x="2441085" y="2411747"/>
                      <a:pt x="2570880" y="2449147"/>
                      <a:pt x="2699529" y="2489984"/>
                    </a:cubicBezTo>
                    <a:cubicBezTo>
                      <a:pt x="2835788" y="2533276"/>
                      <a:pt x="2971803" y="2577387"/>
                      <a:pt x="3107408" y="2622479"/>
                    </a:cubicBezTo>
                    <a:cubicBezTo>
                      <a:pt x="3321250" y="2693678"/>
                      <a:pt x="3534764" y="2765695"/>
                      <a:pt x="3753353" y="2821100"/>
                    </a:cubicBezTo>
                    <a:cubicBezTo>
                      <a:pt x="3814322" y="2836567"/>
                      <a:pt x="3875455" y="2851461"/>
                      <a:pt x="3937733" y="2860873"/>
                    </a:cubicBezTo>
                    <a:cubicBezTo>
                      <a:pt x="3944198" y="2865865"/>
                      <a:pt x="3952709" y="2860136"/>
                      <a:pt x="3959174" y="2864965"/>
                    </a:cubicBezTo>
                    <a:cubicBezTo>
                      <a:pt x="3976770" y="2871266"/>
                      <a:pt x="3995183" y="2872494"/>
                      <a:pt x="4013597" y="2873885"/>
                    </a:cubicBezTo>
                    <a:cubicBezTo>
                      <a:pt x="4020144" y="2878140"/>
                      <a:pt x="4028327" y="2872903"/>
                      <a:pt x="4034874" y="2877567"/>
                    </a:cubicBezTo>
                    <a:cubicBezTo>
                      <a:pt x="4037657" y="2877731"/>
                      <a:pt x="4040357" y="2877977"/>
                      <a:pt x="4043140" y="2878140"/>
                    </a:cubicBezTo>
                    <a:cubicBezTo>
                      <a:pt x="4049687" y="2882150"/>
                      <a:pt x="4057871" y="2877158"/>
                      <a:pt x="4064336" y="2881741"/>
                    </a:cubicBezTo>
                    <a:cubicBezTo>
                      <a:pt x="4067118" y="2881905"/>
                      <a:pt x="4069819" y="2882150"/>
                      <a:pt x="4072602" y="2882314"/>
                    </a:cubicBezTo>
                    <a:cubicBezTo>
                      <a:pt x="4080622" y="2886570"/>
                      <a:pt x="4090033" y="2881005"/>
                      <a:pt x="4097971" y="2885915"/>
                    </a:cubicBezTo>
                    <a:cubicBezTo>
                      <a:pt x="4100754" y="2886079"/>
                      <a:pt x="4103454" y="2886242"/>
                      <a:pt x="4106237" y="2886406"/>
                    </a:cubicBezTo>
                    <a:cubicBezTo>
                      <a:pt x="4115730" y="2890907"/>
                      <a:pt x="4126451" y="2885015"/>
                      <a:pt x="4135944" y="2890007"/>
                    </a:cubicBezTo>
                    <a:cubicBezTo>
                      <a:pt x="4138645" y="2890089"/>
                      <a:pt x="4141345" y="2890252"/>
                      <a:pt x="4144046" y="2890334"/>
                    </a:cubicBezTo>
                    <a:cubicBezTo>
                      <a:pt x="4156403" y="2895326"/>
                      <a:pt x="4169906" y="2888943"/>
                      <a:pt x="4182182" y="2894181"/>
                    </a:cubicBezTo>
                    <a:cubicBezTo>
                      <a:pt x="4186356" y="2894344"/>
                      <a:pt x="4190448" y="2894590"/>
                      <a:pt x="4194622" y="2894754"/>
                    </a:cubicBezTo>
                    <a:cubicBezTo>
                      <a:pt x="4212708" y="2899500"/>
                      <a:pt x="4231531" y="2893035"/>
                      <a:pt x="4249535" y="2898355"/>
                    </a:cubicBezTo>
                    <a:cubicBezTo>
                      <a:pt x="4256409" y="2898518"/>
                      <a:pt x="4263365" y="2898600"/>
                      <a:pt x="4270240" y="2898764"/>
                    </a:cubicBezTo>
                    <a:cubicBezTo>
                      <a:pt x="4302402" y="2901874"/>
                      <a:pt x="4334564" y="2901628"/>
                      <a:pt x="4366726" y="2898927"/>
                    </a:cubicBezTo>
                    <a:cubicBezTo>
                      <a:pt x="4373683" y="2898764"/>
                      <a:pt x="4380557" y="2898600"/>
                      <a:pt x="4387513" y="2898355"/>
                    </a:cubicBezTo>
                    <a:cubicBezTo>
                      <a:pt x="4402735" y="2893035"/>
                      <a:pt x="4418857" y="2899582"/>
                      <a:pt x="4434079" y="2894590"/>
                    </a:cubicBezTo>
                    <a:cubicBezTo>
                      <a:pt x="4438171" y="2894426"/>
                      <a:pt x="4442181" y="2894263"/>
                      <a:pt x="4446273" y="2894099"/>
                    </a:cubicBezTo>
                    <a:cubicBezTo>
                      <a:pt x="4454293" y="2889352"/>
                      <a:pt x="4463867" y="2894999"/>
                      <a:pt x="4471970" y="2890334"/>
                    </a:cubicBezTo>
                    <a:cubicBezTo>
                      <a:pt x="4474670" y="2890171"/>
                      <a:pt x="4477289" y="2890089"/>
                      <a:pt x="4479990" y="2889925"/>
                    </a:cubicBezTo>
                    <a:cubicBezTo>
                      <a:pt x="4486537" y="2885342"/>
                      <a:pt x="4494884" y="2890662"/>
                      <a:pt x="4501431" y="2886079"/>
                    </a:cubicBezTo>
                    <a:lnTo>
                      <a:pt x="4503395" y="2885751"/>
                    </a:lnTo>
                    <a:lnTo>
                      <a:pt x="4505441" y="2885833"/>
                    </a:lnTo>
                    <a:cubicBezTo>
                      <a:pt x="4511907" y="2881005"/>
                      <a:pt x="4520254" y="2886570"/>
                      <a:pt x="4526719" y="2881905"/>
                    </a:cubicBezTo>
                    <a:cubicBezTo>
                      <a:pt x="4550452" y="2876995"/>
                      <a:pt x="4574021" y="2871757"/>
                      <a:pt x="4597509" y="2865701"/>
                    </a:cubicBezTo>
                    <a:cubicBezTo>
                      <a:pt x="4736715" y="2829775"/>
                      <a:pt x="4863399" y="2765859"/>
                      <a:pt x="4985911" y="2692860"/>
                    </a:cubicBezTo>
                    <a:cubicBezTo>
                      <a:pt x="5072576" y="2641220"/>
                      <a:pt x="5156706" y="2585407"/>
                      <a:pt x="5238216" y="2525829"/>
                    </a:cubicBezTo>
                    <a:cubicBezTo>
                      <a:pt x="5311788" y="2471980"/>
                      <a:pt x="5386424" y="2419440"/>
                      <a:pt x="5458196" y="2363218"/>
                    </a:cubicBezTo>
                    <a:cubicBezTo>
                      <a:pt x="5544289" y="2295865"/>
                      <a:pt x="5629891" y="2227940"/>
                      <a:pt x="5712956" y="2156823"/>
                    </a:cubicBezTo>
                    <a:cubicBezTo>
                      <a:pt x="5775972" y="2102892"/>
                      <a:pt x="5839560" y="2049534"/>
                      <a:pt x="5900038" y="1992820"/>
                    </a:cubicBezTo>
                    <a:cubicBezTo>
                      <a:pt x="5945785" y="1949855"/>
                      <a:pt x="5992105" y="1907381"/>
                      <a:pt x="6034497" y="1860652"/>
                    </a:cubicBezTo>
                    <a:cubicBezTo>
                      <a:pt x="6085155" y="1804757"/>
                      <a:pt x="6133848" y="1747552"/>
                      <a:pt x="6175830" y="1684947"/>
                    </a:cubicBezTo>
                    <a:cubicBezTo>
                      <a:pt x="6266916" y="1548769"/>
                      <a:pt x="6337379" y="1401215"/>
                      <a:pt x="6409232" y="1254644"/>
                    </a:cubicBezTo>
                    <a:cubicBezTo>
                      <a:pt x="6495243" y="1079266"/>
                      <a:pt x="6578636" y="902660"/>
                      <a:pt x="6656873" y="723599"/>
                    </a:cubicBezTo>
                    <a:cubicBezTo>
                      <a:pt x="6702375" y="619501"/>
                      <a:pt x="6746239" y="514749"/>
                      <a:pt x="6785112" y="407951"/>
                    </a:cubicBezTo>
                    <a:cubicBezTo>
                      <a:pt x="6809909" y="339862"/>
                      <a:pt x="6829387" y="270382"/>
                      <a:pt x="6843708" y="199347"/>
                    </a:cubicBezTo>
                    <a:cubicBezTo>
                      <a:pt x="6847636" y="192636"/>
                      <a:pt x="6842808" y="184534"/>
                      <a:pt x="6847227" y="177905"/>
                    </a:cubicBezTo>
                    <a:cubicBezTo>
                      <a:pt x="6847391" y="173813"/>
                      <a:pt x="6847555" y="169803"/>
                      <a:pt x="6847718" y="165711"/>
                    </a:cubicBezTo>
                    <a:cubicBezTo>
                      <a:pt x="6850337" y="152290"/>
                      <a:pt x="6850091" y="138377"/>
                      <a:pt x="6847555" y="124465"/>
                    </a:cubicBezTo>
                    <a:close/>
                    <a:moveTo>
                      <a:pt x="3343755" y="1752217"/>
                    </a:moveTo>
                    <a:cubicBezTo>
                      <a:pt x="3342773" y="1752136"/>
                      <a:pt x="3341709" y="1752054"/>
                      <a:pt x="3340727" y="1752054"/>
                    </a:cubicBezTo>
                    <a:cubicBezTo>
                      <a:pt x="3340809" y="1751890"/>
                      <a:pt x="3340891" y="1751644"/>
                      <a:pt x="3340891" y="1751317"/>
                    </a:cubicBezTo>
                    <a:cubicBezTo>
                      <a:pt x="3341873" y="1751644"/>
                      <a:pt x="3342773" y="1751890"/>
                      <a:pt x="3343755" y="1752217"/>
                    </a:cubicBezTo>
                    <a:close/>
                    <a:moveTo>
                      <a:pt x="3022378" y="778676"/>
                    </a:moveTo>
                    <a:cubicBezTo>
                      <a:pt x="3022460" y="777857"/>
                      <a:pt x="3022460" y="777203"/>
                      <a:pt x="3022460" y="776548"/>
                    </a:cubicBezTo>
                    <a:cubicBezTo>
                      <a:pt x="3023524" y="776957"/>
                      <a:pt x="3024588" y="777203"/>
                      <a:pt x="3025734" y="777612"/>
                    </a:cubicBezTo>
                    <a:cubicBezTo>
                      <a:pt x="3024424" y="777857"/>
                      <a:pt x="3023442" y="778267"/>
                      <a:pt x="3022378" y="778676"/>
                    </a:cubicBezTo>
                    <a:close/>
                  </a:path>
                </a:pathLst>
              </a:custGeom>
              <a:solidFill>
                <a:srgbClr val="F9C9A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A0C9F66F-66AA-20A3-EF0B-583157D2929C}"/>
                  </a:ext>
                </a:extLst>
              </p:cNvPr>
              <p:cNvSpPr/>
              <p:nvPr/>
            </p:nvSpPr>
            <p:spPr>
              <a:xfrm flipH="1">
                <a:off x="8865991" y="5621288"/>
                <a:ext cx="855087" cy="113341"/>
              </a:xfrm>
              <a:custGeom>
                <a:avLst/>
                <a:gdLst>
                  <a:gd name="connsiteX0" fmla="*/ 12930 w 1745843"/>
                  <a:gd name="connsiteY0" fmla="*/ 20 h 231410"/>
                  <a:gd name="connsiteX1" fmla="*/ 304518 w 1745843"/>
                  <a:gd name="connsiteY1" fmla="*/ 11641 h 231410"/>
                  <a:gd name="connsiteX2" fmla="*/ 959956 w 1745843"/>
                  <a:gd name="connsiteY2" fmla="*/ 125478 h 231410"/>
                  <a:gd name="connsiteX3" fmla="*/ 1207516 w 1745843"/>
                  <a:gd name="connsiteY3" fmla="*/ 154612 h 231410"/>
                  <a:gd name="connsiteX4" fmla="*/ 1581923 w 1745843"/>
                  <a:gd name="connsiteY4" fmla="*/ 115739 h 231410"/>
                  <a:gd name="connsiteX5" fmla="*/ 1729804 w 1745843"/>
                  <a:gd name="connsiteY5" fmla="*/ 47323 h 231410"/>
                  <a:gd name="connsiteX6" fmla="*/ 1745844 w 1745843"/>
                  <a:gd name="connsiteY6" fmla="*/ 49860 h 231410"/>
                  <a:gd name="connsiteX7" fmla="*/ 1647066 w 1745843"/>
                  <a:gd name="connsiteY7" fmla="*/ 132843 h 231410"/>
                  <a:gd name="connsiteX8" fmla="*/ 1440262 w 1745843"/>
                  <a:gd name="connsiteY8" fmla="*/ 211325 h 231410"/>
                  <a:gd name="connsiteX9" fmla="*/ 1272822 w 1745843"/>
                  <a:gd name="connsiteY9" fmla="*/ 231294 h 231410"/>
                  <a:gd name="connsiteX10" fmla="*/ 1092697 w 1745843"/>
                  <a:gd name="connsiteY10" fmla="*/ 226956 h 231410"/>
                  <a:gd name="connsiteX11" fmla="*/ 802419 w 1745843"/>
                  <a:gd name="connsiteY11" fmla="*/ 182764 h 231410"/>
                  <a:gd name="connsiteX12" fmla="*/ 338563 w 1745843"/>
                  <a:gd name="connsiteY12" fmla="*/ 66063 h 231410"/>
                  <a:gd name="connsiteX13" fmla="*/ 0 w 1745843"/>
                  <a:gd name="connsiteY13" fmla="*/ 3785 h 231410"/>
                  <a:gd name="connsiteX14" fmla="*/ 12930 w 1745843"/>
                  <a:gd name="connsiteY14" fmla="*/ 20 h 23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45843" h="231410">
                    <a:moveTo>
                      <a:pt x="12930" y="20"/>
                    </a:moveTo>
                    <a:cubicBezTo>
                      <a:pt x="29707" y="20"/>
                      <a:pt x="292733" y="10086"/>
                      <a:pt x="304518" y="11641"/>
                    </a:cubicBezTo>
                    <a:cubicBezTo>
                      <a:pt x="525152" y="37502"/>
                      <a:pt x="740713" y="92252"/>
                      <a:pt x="959956" y="125478"/>
                    </a:cubicBezTo>
                    <a:cubicBezTo>
                      <a:pt x="1041548" y="137835"/>
                      <a:pt x="1124941" y="149865"/>
                      <a:pt x="1207516" y="154612"/>
                    </a:cubicBezTo>
                    <a:cubicBezTo>
                      <a:pt x="1333954" y="161814"/>
                      <a:pt x="1460394" y="150111"/>
                      <a:pt x="1581923" y="115739"/>
                    </a:cubicBezTo>
                    <a:cubicBezTo>
                      <a:pt x="1597636" y="111320"/>
                      <a:pt x="1683893" y="75720"/>
                      <a:pt x="1729804" y="47323"/>
                    </a:cubicBezTo>
                    <a:cubicBezTo>
                      <a:pt x="1737415" y="50678"/>
                      <a:pt x="1743225" y="49778"/>
                      <a:pt x="1745844" y="49860"/>
                    </a:cubicBezTo>
                    <a:cubicBezTo>
                      <a:pt x="1726039" y="82431"/>
                      <a:pt x="1679637" y="115002"/>
                      <a:pt x="1647066" y="132843"/>
                    </a:cubicBezTo>
                    <a:cubicBezTo>
                      <a:pt x="1581841" y="168606"/>
                      <a:pt x="1513179" y="195858"/>
                      <a:pt x="1440262" y="211325"/>
                    </a:cubicBezTo>
                    <a:cubicBezTo>
                      <a:pt x="1385103" y="223028"/>
                      <a:pt x="1329453" y="231539"/>
                      <a:pt x="1272822" y="231294"/>
                    </a:cubicBezTo>
                    <a:cubicBezTo>
                      <a:pt x="1212753" y="231048"/>
                      <a:pt x="1152602" y="233013"/>
                      <a:pt x="1092697" y="226956"/>
                    </a:cubicBezTo>
                    <a:cubicBezTo>
                      <a:pt x="995229" y="217054"/>
                      <a:pt x="898332" y="203305"/>
                      <a:pt x="802419" y="182764"/>
                    </a:cubicBezTo>
                    <a:cubicBezTo>
                      <a:pt x="646436" y="149374"/>
                      <a:pt x="493972" y="101745"/>
                      <a:pt x="338563" y="66063"/>
                    </a:cubicBezTo>
                    <a:cubicBezTo>
                      <a:pt x="237657" y="42903"/>
                      <a:pt x="11703" y="3785"/>
                      <a:pt x="0" y="3785"/>
                    </a:cubicBezTo>
                    <a:cubicBezTo>
                      <a:pt x="3437" y="-2517"/>
                      <a:pt x="8838" y="1248"/>
                      <a:pt x="12930" y="20"/>
                    </a:cubicBezTo>
                    <a:close/>
                  </a:path>
                </a:pathLst>
              </a:custGeom>
              <a:solidFill>
                <a:srgbClr val="DAB29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6DF81B62-58B4-F89E-C54D-B1163373A8E6}"/>
                  </a:ext>
                </a:extLst>
              </p:cNvPr>
              <p:cNvSpPr/>
              <p:nvPr/>
            </p:nvSpPr>
            <p:spPr>
              <a:xfrm flipH="1">
                <a:off x="8824860" y="5379553"/>
                <a:ext cx="314799" cy="266564"/>
              </a:xfrm>
              <a:custGeom>
                <a:avLst/>
                <a:gdLst>
                  <a:gd name="connsiteX0" fmla="*/ 642220 w 642730"/>
                  <a:gd name="connsiteY0" fmla="*/ 230627 h 544248"/>
                  <a:gd name="connsiteX1" fmla="*/ 573313 w 642730"/>
                  <a:gd name="connsiteY1" fmla="*/ 400686 h 544248"/>
                  <a:gd name="connsiteX2" fmla="*/ 303658 w 642730"/>
                  <a:gd name="connsiteY2" fmla="*/ 536864 h 544248"/>
                  <a:gd name="connsiteX3" fmla="*/ 132617 w 642730"/>
                  <a:gd name="connsiteY3" fmla="*/ 528762 h 544248"/>
                  <a:gd name="connsiteX4" fmla="*/ 41204 w 642730"/>
                  <a:gd name="connsiteY4" fmla="*/ 439886 h 544248"/>
                  <a:gd name="connsiteX5" fmla="*/ 1513 w 642730"/>
                  <a:gd name="connsiteY5" fmla="*/ 258861 h 544248"/>
                  <a:gd name="connsiteX6" fmla="*/ 24755 w 642730"/>
                  <a:gd name="connsiteY6" fmla="*/ 48293 h 544248"/>
                  <a:gd name="connsiteX7" fmla="*/ 87279 w 642730"/>
                  <a:gd name="connsiteY7" fmla="*/ 6392 h 544248"/>
                  <a:gd name="connsiteX8" fmla="*/ 225093 w 642730"/>
                  <a:gd name="connsiteY8" fmla="*/ 8 h 544248"/>
                  <a:gd name="connsiteX9" fmla="*/ 494503 w 642730"/>
                  <a:gd name="connsiteY9" fmla="*/ 50666 h 544248"/>
                  <a:gd name="connsiteX10" fmla="*/ 581333 w 642730"/>
                  <a:gd name="connsiteY10" fmla="*/ 100424 h 544248"/>
                  <a:gd name="connsiteX11" fmla="*/ 642220 w 642730"/>
                  <a:gd name="connsiteY11" fmla="*/ 230627 h 54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2730" h="544248">
                    <a:moveTo>
                      <a:pt x="642220" y="230627"/>
                    </a:moveTo>
                    <a:cubicBezTo>
                      <a:pt x="643939" y="301744"/>
                      <a:pt x="614477" y="354448"/>
                      <a:pt x="573313" y="400686"/>
                    </a:cubicBezTo>
                    <a:cubicBezTo>
                      <a:pt x="501705" y="481214"/>
                      <a:pt x="406773" y="517468"/>
                      <a:pt x="303658" y="536864"/>
                    </a:cubicBezTo>
                    <a:cubicBezTo>
                      <a:pt x="245962" y="547748"/>
                      <a:pt x="188921" y="547830"/>
                      <a:pt x="132617" y="528762"/>
                    </a:cubicBezTo>
                    <a:cubicBezTo>
                      <a:pt x="87934" y="513622"/>
                      <a:pt x="56917" y="483915"/>
                      <a:pt x="41204" y="439886"/>
                    </a:cubicBezTo>
                    <a:cubicBezTo>
                      <a:pt x="20336" y="381291"/>
                      <a:pt x="7078" y="321303"/>
                      <a:pt x="1513" y="258861"/>
                    </a:cubicBezTo>
                    <a:cubicBezTo>
                      <a:pt x="-4871" y="186516"/>
                      <a:pt x="10106" y="117609"/>
                      <a:pt x="24755" y="48293"/>
                    </a:cubicBezTo>
                    <a:cubicBezTo>
                      <a:pt x="31547" y="15885"/>
                      <a:pt x="43823" y="10484"/>
                      <a:pt x="87279" y="6392"/>
                    </a:cubicBezTo>
                    <a:cubicBezTo>
                      <a:pt x="133190" y="2054"/>
                      <a:pt x="179428" y="-155"/>
                      <a:pt x="225093" y="8"/>
                    </a:cubicBezTo>
                    <a:cubicBezTo>
                      <a:pt x="317406" y="254"/>
                      <a:pt x="408165" y="14903"/>
                      <a:pt x="494503" y="50666"/>
                    </a:cubicBezTo>
                    <a:cubicBezTo>
                      <a:pt x="525683" y="63597"/>
                      <a:pt x="556045" y="78163"/>
                      <a:pt x="581333" y="100424"/>
                    </a:cubicBezTo>
                    <a:cubicBezTo>
                      <a:pt x="622006" y="136268"/>
                      <a:pt x="646639" y="180215"/>
                      <a:pt x="642220" y="230627"/>
                    </a:cubicBezTo>
                    <a:close/>
                  </a:path>
                </a:pathLst>
              </a:custGeom>
              <a:solidFill>
                <a:srgbClr val="FEE5D5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xmlns="" id="{CE5AFD39-0244-28F9-5B5C-5A930993606D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26268" y="1605826"/>
              <a:ext cx="3099390" cy="16698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>
                  <a:solidFill>
                    <a:srgbClr val="92D050"/>
                  </a:solidFill>
                </a:rPr>
                <a:t>ICT</a:t>
              </a:r>
              <a:endParaRPr lang="ko-KR" altLang="en-US" b="1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795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495B8CE5-8DE7-4B1E-A438-23286B4532FA}"/>
              </a:ext>
            </a:extLst>
          </p:cNvPr>
          <p:cNvSpPr/>
          <p:nvPr userDrawn="1"/>
        </p:nvSpPr>
        <p:spPr>
          <a:xfrm>
            <a:off x="0" y="0"/>
            <a:ext cx="3780890" cy="6858000"/>
          </a:xfrm>
          <a:prstGeom prst="rect">
            <a:avLst/>
          </a:prstGeom>
          <a:solidFill>
            <a:srgbClr val="2C32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ABA80C23-9532-403F-8276-9AD3849FBC9A}"/>
              </a:ext>
            </a:extLst>
          </p:cNvPr>
          <p:cNvSpPr/>
          <p:nvPr userDrawn="1"/>
        </p:nvSpPr>
        <p:spPr>
          <a:xfrm rot="3600000" flipV="1">
            <a:off x="1481922" y="-359510"/>
            <a:ext cx="1739424" cy="2395147"/>
          </a:xfrm>
          <a:custGeom>
            <a:avLst/>
            <a:gdLst>
              <a:gd name="connsiteX0" fmla="*/ 1077528 w 1739424"/>
              <a:gd name="connsiteY0" fmla="*/ 398319 h 2395147"/>
              <a:gd name="connsiteX1" fmla="*/ 1067918 w 1739424"/>
              <a:gd name="connsiteY1" fmla="*/ 380004 h 2395147"/>
              <a:gd name="connsiteX2" fmla="*/ 1092561 w 1739424"/>
              <a:gd name="connsiteY2" fmla="*/ 411557 h 2395147"/>
              <a:gd name="connsiteX3" fmla="*/ 1093901 w 1739424"/>
              <a:gd name="connsiteY3" fmla="*/ 415398 h 2395147"/>
              <a:gd name="connsiteX4" fmla="*/ 1090150 w 1739424"/>
              <a:gd name="connsiteY4" fmla="*/ 414575 h 2395147"/>
              <a:gd name="connsiteX5" fmla="*/ 1077528 w 1739424"/>
              <a:gd name="connsiteY5" fmla="*/ 398319 h 2395147"/>
              <a:gd name="connsiteX6" fmla="*/ 1064970 w 1739424"/>
              <a:gd name="connsiteY6" fmla="*/ 378632 h 2395147"/>
              <a:gd name="connsiteX7" fmla="*/ 1065239 w 1739424"/>
              <a:gd name="connsiteY7" fmla="*/ 377535 h 2395147"/>
              <a:gd name="connsiteX8" fmla="*/ 1067113 w 1739424"/>
              <a:gd name="connsiteY8" fmla="*/ 379456 h 2395147"/>
              <a:gd name="connsiteX9" fmla="*/ 1064970 w 1739424"/>
              <a:gd name="connsiteY9" fmla="*/ 378632 h 2395147"/>
              <a:gd name="connsiteX10" fmla="*/ 1734633 w 1739424"/>
              <a:gd name="connsiteY10" fmla="*/ 2247062 h 2395147"/>
              <a:gd name="connsiteX11" fmla="*/ 1739424 w 1739424"/>
              <a:gd name="connsiteY11" fmla="*/ 2180709 h 2395147"/>
              <a:gd name="connsiteX12" fmla="*/ 1737481 w 1739424"/>
              <a:gd name="connsiteY12" fmla="*/ 2187429 h 2395147"/>
              <a:gd name="connsiteX13" fmla="*/ 1734633 w 1739424"/>
              <a:gd name="connsiteY13" fmla="*/ 2247062 h 2395147"/>
              <a:gd name="connsiteX14" fmla="*/ 51484 w 1739424"/>
              <a:gd name="connsiteY14" fmla="*/ 1299625 h 2395147"/>
              <a:gd name="connsiteX15" fmla="*/ 225973 w 1739424"/>
              <a:gd name="connsiteY15" fmla="*/ 1500814 h 2395147"/>
              <a:gd name="connsiteX16" fmla="*/ 421792 w 1739424"/>
              <a:gd name="connsiteY16" fmla="*/ 1544987 h 2395147"/>
              <a:gd name="connsiteX17" fmla="*/ 528944 w 1739424"/>
              <a:gd name="connsiteY17" fmla="*/ 1408075 h 2395147"/>
              <a:gd name="connsiteX18" fmla="*/ 515014 w 1739424"/>
              <a:gd name="connsiteY18" fmla="*/ 1396279 h 2395147"/>
              <a:gd name="connsiteX19" fmla="*/ 348661 w 1739424"/>
              <a:gd name="connsiteY19" fmla="*/ 1408350 h 2395147"/>
              <a:gd name="connsiteX20" fmla="*/ 279815 w 1739424"/>
              <a:gd name="connsiteY20" fmla="*/ 1396004 h 2395147"/>
              <a:gd name="connsiteX21" fmla="*/ 319463 w 1739424"/>
              <a:gd name="connsiteY21" fmla="*/ 1397376 h 2395147"/>
              <a:gd name="connsiteX22" fmla="*/ 483940 w 1739424"/>
              <a:gd name="connsiteY22" fmla="*/ 1374603 h 2395147"/>
              <a:gd name="connsiteX23" fmla="*/ 539659 w 1739424"/>
              <a:gd name="connsiteY23" fmla="*/ 1360061 h 2395147"/>
              <a:gd name="connsiteX24" fmla="*/ 725033 w 1739424"/>
              <a:gd name="connsiteY24" fmla="*/ 1297230 h 2395147"/>
              <a:gd name="connsiteX25" fmla="*/ 885491 w 1739424"/>
              <a:gd name="connsiteY25" fmla="*/ 1249489 h 2395147"/>
              <a:gd name="connsiteX26" fmla="*/ 965854 w 1739424"/>
              <a:gd name="connsiteY26" fmla="*/ 1237965 h 2395147"/>
              <a:gd name="connsiteX27" fmla="*/ 1140675 w 1739424"/>
              <a:gd name="connsiteY27" fmla="*/ 1261289 h 2395147"/>
              <a:gd name="connsiteX28" fmla="*/ 1430909 w 1739424"/>
              <a:gd name="connsiteY28" fmla="*/ 1481407 h 2395147"/>
              <a:gd name="connsiteX29" fmla="*/ 1549564 w 1739424"/>
              <a:gd name="connsiteY29" fmla="*/ 1651718 h 2395147"/>
              <a:gd name="connsiteX30" fmla="*/ 1557415 w 1739424"/>
              <a:gd name="connsiteY30" fmla="*/ 1670822 h 2395147"/>
              <a:gd name="connsiteX31" fmla="*/ 1555525 w 1739424"/>
              <a:gd name="connsiteY31" fmla="*/ 1670473 h 2395147"/>
              <a:gd name="connsiteX32" fmla="*/ 1398512 w 1739424"/>
              <a:gd name="connsiteY32" fmla="*/ 1652472 h 2395147"/>
              <a:gd name="connsiteX33" fmla="*/ 1046085 w 1739424"/>
              <a:gd name="connsiteY33" fmla="*/ 1706261 h 2395147"/>
              <a:gd name="connsiteX34" fmla="*/ 1003447 w 1739424"/>
              <a:gd name="connsiteY34" fmla="*/ 1719049 h 2395147"/>
              <a:gd name="connsiteX35" fmla="*/ 1087567 w 1739424"/>
              <a:gd name="connsiteY35" fmla="*/ 1688103 h 2395147"/>
              <a:gd name="connsiteX36" fmla="*/ 1370422 w 1739424"/>
              <a:gd name="connsiteY36" fmla="*/ 1632771 h 2395147"/>
              <a:gd name="connsiteX37" fmla="*/ 1376144 w 1739424"/>
              <a:gd name="connsiteY37" fmla="*/ 1623897 h 2395147"/>
              <a:gd name="connsiteX38" fmla="*/ 1329191 w 1739424"/>
              <a:gd name="connsiteY38" fmla="*/ 1578151 h 2395147"/>
              <a:gd name="connsiteX39" fmla="*/ 1229320 w 1739424"/>
              <a:gd name="connsiteY39" fmla="*/ 1559619 h 2395147"/>
              <a:gd name="connsiteX40" fmla="*/ 996653 w 1739424"/>
              <a:gd name="connsiteY40" fmla="*/ 1626677 h 2395147"/>
              <a:gd name="connsiteX41" fmla="*/ 863114 w 1739424"/>
              <a:gd name="connsiteY41" fmla="*/ 1736938 h 2395147"/>
              <a:gd name="connsiteX42" fmla="*/ 811586 w 1739424"/>
              <a:gd name="connsiteY42" fmla="*/ 1832416 h 2395147"/>
              <a:gd name="connsiteX43" fmla="*/ 807916 w 1739424"/>
              <a:gd name="connsiteY43" fmla="*/ 1845357 h 2395147"/>
              <a:gd name="connsiteX44" fmla="*/ 807963 w 1739424"/>
              <a:gd name="connsiteY44" fmla="*/ 1848892 h 2395147"/>
              <a:gd name="connsiteX45" fmla="*/ 879991 w 1739424"/>
              <a:gd name="connsiteY45" fmla="*/ 1820168 h 2395147"/>
              <a:gd name="connsiteX46" fmla="*/ 1011289 w 1739424"/>
              <a:gd name="connsiteY46" fmla="*/ 1801302 h 2395147"/>
              <a:gd name="connsiteX47" fmla="*/ 1249185 w 1739424"/>
              <a:gd name="connsiteY47" fmla="*/ 1765402 h 2395147"/>
              <a:gd name="connsiteX48" fmla="*/ 1343560 w 1739424"/>
              <a:gd name="connsiteY48" fmla="*/ 1722610 h 2395147"/>
              <a:gd name="connsiteX49" fmla="*/ 1376800 w 1739424"/>
              <a:gd name="connsiteY49" fmla="*/ 1677991 h 2395147"/>
              <a:gd name="connsiteX50" fmla="*/ 1387169 w 1739424"/>
              <a:gd name="connsiteY50" fmla="*/ 1672942 h 2395147"/>
              <a:gd name="connsiteX51" fmla="*/ 1500972 w 1739424"/>
              <a:gd name="connsiteY51" fmla="*/ 1682857 h 2395147"/>
              <a:gd name="connsiteX52" fmla="*/ 1566833 w 1739424"/>
              <a:gd name="connsiteY52" fmla="*/ 1693739 h 2395147"/>
              <a:gd name="connsiteX53" fmla="*/ 1593093 w 1739424"/>
              <a:gd name="connsiteY53" fmla="*/ 1757638 h 2395147"/>
              <a:gd name="connsiteX54" fmla="*/ 1627517 w 1739424"/>
              <a:gd name="connsiteY54" fmla="*/ 1871216 h 2395147"/>
              <a:gd name="connsiteX55" fmla="*/ 1642518 w 1739424"/>
              <a:gd name="connsiteY55" fmla="*/ 1943101 h 2395147"/>
              <a:gd name="connsiteX56" fmla="*/ 1641715 w 1739424"/>
              <a:gd name="connsiteY56" fmla="*/ 2189761 h 2395147"/>
              <a:gd name="connsiteX57" fmla="*/ 1669305 w 1739424"/>
              <a:gd name="connsiteY57" fmla="*/ 2379903 h 2395147"/>
              <a:gd name="connsiteX58" fmla="*/ 1669117 w 1739424"/>
              <a:gd name="connsiteY58" fmla="*/ 2383495 h 2395147"/>
              <a:gd name="connsiteX59" fmla="*/ 1722169 w 1739424"/>
              <a:gd name="connsiteY59" fmla="*/ 2376292 h 2395147"/>
              <a:gd name="connsiteX60" fmla="*/ 1680021 w 1739424"/>
              <a:gd name="connsiteY60" fmla="*/ 2119798 h 2395147"/>
              <a:gd name="connsiteX61" fmla="*/ 1684306 w 1739424"/>
              <a:gd name="connsiteY61" fmla="*/ 1712628 h 2395147"/>
              <a:gd name="connsiteX62" fmla="*/ 1631534 w 1739424"/>
              <a:gd name="connsiteY62" fmla="*/ 1258270 h 2395147"/>
              <a:gd name="connsiteX63" fmla="*/ 1545546 w 1739424"/>
              <a:gd name="connsiteY63" fmla="*/ 1033010 h 2395147"/>
              <a:gd name="connsiteX64" fmla="*/ 1482058 w 1739424"/>
              <a:gd name="connsiteY64" fmla="*/ 912011 h 2395147"/>
              <a:gd name="connsiteX65" fmla="*/ 1482326 w 1739424"/>
              <a:gd name="connsiteY65" fmla="*/ 893903 h 2395147"/>
              <a:gd name="connsiteX66" fmla="*/ 1498131 w 1739424"/>
              <a:gd name="connsiteY66" fmla="*/ 852199 h 2395147"/>
              <a:gd name="connsiteX67" fmla="*/ 1490363 w 1739424"/>
              <a:gd name="connsiteY67" fmla="*/ 758088 h 2395147"/>
              <a:gd name="connsiteX68" fmla="*/ 1392854 w 1739424"/>
              <a:gd name="connsiteY68" fmla="*/ 556701 h 2395147"/>
              <a:gd name="connsiteX69" fmla="*/ 1132209 w 1739424"/>
              <a:gd name="connsiteY69" fmla="*/ 271353 h 2395147"/>
              <a:gd name="connsiteX70" fmla="*/ 813699 w 1739424"/>
              <a:gd name="connsiteY70" fmla="*/ 1097 h 2395147"/>
              <a:gd name="connsiteX71" fmla="*/ 810218 w 1739424"/>
              <a:gd name="connsiteY71" fmla="*/ 0 h 2395147"/>
              <a:gd name="connsiteX72" fmla="*/ 810486 w 1739424"/>
              <a:gd name="connsiteY72" fmla="*/ 4391 h 2395147"/>
              <a:gd name="connsiteX73" fmla="*/ 914155 w 1739424"/>
              <a:gd name="connsiteY73" fmla="*/ 340496 h 2395147"/>
              <a:gd name="connsiteX74" fmla="*/ 1228378 w 1739424"/>
              <a:gd name="connsiteY74" fmla="*/ 826682 h 2395147"/>
              <a:gd name="connsiteX75" fmla="*/ 1341690 w 1739424"/>
              <a:gd name="connsiteY75" fmla="*/ 917499 h 2395147"/>
              <a:gd name="connsiteX76" fmla="*/ 1412410 w 1739424"/>
              <a:gd name="connsiteY76" fmla="*/ 934785 h 2395147"/>
              <a:gd name="connsiteX77" fmla="*/ 1420713 w 1739424"/>
              <a:gd name="connsiteY77" fmla="*/ 920793 h 2395147"/>
              <a:gd name="connsiteX78" fmla="*/ 1351601 w 1739424"/>
              <a:gd name="connsiteY78" fmla="*/ 800342 h 2395147"/>
              <a:gd name="connsiteX79" fmla="*/ 1099795 w 1739424"/>
              <a:gd name="connsiteY79" fmla="*/ 430764 h 2395147"/>
              <a:gd name="connsiteX80" fmla="*/ 1092829 w 1739424"/>
              <a:gd name="connsiteY80" fmla="*/ 418142 h 2395147"/>
              <a:gd name="connsiteX81" fmla="*/ 1101403 w 1739424"/>
              <a:gd name="connsiteY81" fmla="*/ 424179 h 2395147"/>
              <a:gd name="connsiteX82" fmla="*/ 1305794 w 1739424"/>
              <a:gd name="connsiteY82" fmla="*/ 694435 h 2395147"/>
              <a:gd name="connsiteX83" fmla="*/ 1424463 w 1739424"/>
              <a:gd name="connsiteY83" fmla="*/ 872227 h 2395147"/>
              <a:gd name="connsiteX84" fmla="*/ 1500810 w 1739424"/>
              <a:gd name="connsiteY84" fmla="*/ 1008316 h 2395147"/>
              <a:gd name="connsiteX85" fmla="*/ 1610640 w 1739424"/>
              <a:gd name="connsiteY85" fmla="*/ 1310125 h 2395147"/>
              <a:gd name="connsiteX86" fmla="*/ 1646268 w 1739424"/>
              <a:gd name="connsiteY86" fmla="*/ 1762565 h 2395147"/>
              <a:gd name="connsiteX87" fmla="*/ 1643589 w 1739424"/>
              <a:gd name="connsiteY87" fmla="*/ 1766407 h 2395147"/>
              <a:gd name="connsiteX88" fmla="*/ 1637160 w 1739424"/>
              <a:gd name="connsiteY88" fmla="*/ 1747474 h 2395147"/>
              <a:gd name="connsiteX89" fmla="*/ 1480720 w 1739424"/>
              <a:gd name="connsiteY89" fmla="*/ 1478590 h 2395147"/>
              <a:gd name="connsiteX90" fmla="*/ 1140741 w 1739424"/>
              <a:gd name="connsiteY90" fmla="*/ 1210217 h 2395147"/>
              <a:gd name="connsiteX91" fmla="*/ 942550 w 1739424"/>
              <a:gd name="connsiteY91" fmla="*/ 1071697 h 2395147"/>
              <a:gd name="connsiteX92" fmla="*/ 710299 w 1739424"/>
              <a:gd name="connsiteY92" fmla="*/ 861253 h 2395147"/>
              <a:gd name="connsiteX93" fmla="*/ 706012 w 1739424"/>
              <a:gd name="connsiteY93" fmla="*/ 845339 h 2395147"/>
              <a:gd name="connsiteX94" fmla="*/ 722086 w 1739424"/>
              <a:gd name="connsiteY94" fmla="*/ 767417 h 2395147"/>
              <a:gd name="connsiteX95" fmla="*/ 679759 w 1739424"/>
              <a:gd name="connsiteY95" fmla="*/ 625567 h 2395147"/>
              <a:gd name="connsiteX96" fmla="*/ 497603 w 1739424"/>
              <a:gd name="connsiteY96" fmla="*/ 336106 h 2395147"/>
              <a:gd name="connsiteX97" fmla="*/ 396076 w 1739424"/>
              <a:gd name="connsiteY97" fmla="*/ 177244 h 2395147"/>
              <a:gd name="connsiteX98" fmla="*/ 359644 w 1739424"/>
              <a:gd name="connsiteY98" fmla="*/ 72707 h 2395147"/>
              <a:gd name="connsiteX99" fmla="*/ 355893 w 1739424"/>
              <a:gd name="connsiteY99" fmla="*/ 76001 h 2395147"/>
              <a:gd name="connsiteX100" fmla="*/ 345714 w 1739424"/>
              <a:gd name="connsiteY100" fmla="*/ 92187 h 2395147"/>
              <a:gd name="connsiteX101" fmla="*/ 293210 w 1739424"/>
              <a:gd name="connsiteY101" fmla="*/ 237881 h 2395147"/>
              <a:gd name="connsiteX102" fmla="*/ 300978 w 1739424"/>
              <a:gd name="connsiteY102" fmla="*/ 485638 h 2395147"/>
              <a:gd name="connsiteX103" fmla="*/ 445633 w 1739424"/>
              <a:gd name="connsiteY103" fmla="*/ 798970 h 2395147"/>
              <a:gd name="connsiteX104" fmla="*/ 557339 w 1739424"/>
              <a:gd name="connsiteY104" fmla="*/ 888690 h 2395147"/>
              <a:gd name="connsiteX105" fmla="*/ 648686 w 1739424"/>
              <a:gd name="connsiteY105" fmla="*/ 895823 h 2395147"/>
              <a:gd name="connsiteX106" fmla="*/ 652705 w 1739424"/>
              <a:gd name="connsiteY106" fmla="*/ 881283 h 2395147"/>
              <a:gd name="connsiteX107" fmla="*/ 449383 w 1739424"/>
              <a:gd name="connsiteY107" fmla="*/ 525148 h 2395147"/>
              <a:gd name="connsiteX108" fmla="*/ 404113 w 1739424"/>
              <a:gd name="connsiteY108" fmla="*/ 405521 h 2395147"/>
              <a:gd name="connsiteX109" fmla="*/ 430098 w 1739424"/>
              <a:gd name="connsiteY109" fmla="*/ 463414 h 2395147"/>
              <a:gd name="connsiteX110" fmla="*/ 699315 w 1739424"/>
              <a:gd name="connsiteY110" fmla="*/ 892806 h 2395147"/>
              <a:gd name="connsiteX111" fmla="*/ 1003893 w 1739424"/>
              <a:gd name="connsiteY111" fmla="*/ 1157849 h 2395147"/>
              <a:gd name="connsiteX112" fmla="*/ 1056131 w 1739424"/>
              <a:gd name="connsiteY112" fmla="*/ 1196809 h 2395147"/>
              <a:gd name="connsiteX113" fmla="*/ 1026396 w 1739424"/>
              <a:gd name="connsiteY113" fmla="*/ 1194890 h 2395147"/>
              <a:gd name="connsiteX114" fmla="*/ 847988 w 1739424"/>
              <a:gd name="connsiteY114" fmla="*/ 1218760 h 2395147"/>
              <a:gd name="connsiteX115" fmla="*/ 525462 w 1739424"/>
              <a:gd name="connsiteY115" fmla="*/ 1334545 h 2395147"/>
              <a:gd name="connsiteX116" fmla="*/ 506711 w 1739424"/>
              <a:gd name="connsiteY116" fmla="*/ 1327960 h 2395147"/>
              <a:gd name="connsiteX117" fmla="*/ 302050 w 1739424"/>
              <a:gd name="connsiteY117" fmla="*/ 1262933 h 2395147"/>
              <a:gd name="connsiteX118" fmla="*/ 0 w 1739424"/>
              <a:gd name="connsiteY118" fmla="*/ 1208733 h 2395147"/>
              <a:gd name="connsiteX119" fmla="*/ 51484 w 1739424"/>
              <a:gd name="connsiteY119" fmla="*/ 1299625 h 2395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1739424" h="2395147">
                <a:moveTo>
                  <a:pt x="1077528" y="398319"/>
                </a:moveTo>
                <a:cubicBezTo>
                  <a:pt x="1073409" y="392832"/>
                  <a:pt x="1069793" y="387001"/>
                  <a:pt x="1067918" y="380004"/>
                </a:cubicBezTo>
                <a:cubicBezTo>
                  <a:pt x="1077560" y="389333"/>
                  <a:pt x="1085061" y="400308"/>
                  <a:pt x="1092561" y="411557"/>
                </a:cubicBezTo>
                <a:cubicBezTo>
                  <a:pt x="1093366" y="412654"/>
                  <a:pt x="1095240" y="413478"/>
                  <a:pt x="1093901" y="415398"/>
                </a:cubicBezTo>
                <a:cubicBezTo>
                  <a:pt x="1092295" y="417319"/>
                  <a:pt x="1091222" y="415673"/>
                  <a:pt x="1090150" y="414575"/>
                </a:cubicBezTo>
                <a:cubicBezTo>
                  <a:pt x="1086267" y="408951"/>
                  <a:pt x="1081646" y="403807"/>
                  <a:pt x="1077528" y="398319"/>
                </a:cubicBezTo>
                <a:close/>
                <a:moveTo>
                  <a:pt x="1064970" y="378632"/>
                </a:moveTo>
                <a:cubicBezTo>
                  <a:pt x="1064970" y="378359"/>
                  <a:pt x="1065239" y="377810"/>
                  <a:pt x="1065239" y="377535"/>
                </a:cubicBezTo>
                <a:lnTo>
                  <a:pt x="1067113" y="379456"/>
                </a:lnTo>
                <a:cubicBezTo>
                  <a:pt x="1066310" y="380279"/>
                  <a:pt x="1065507" y="380004"/>
                  <a:pt x="1064970" y="378632"/>
                </a:cubicBezTo>
                <a:close/>
                <a:moveTo>
                  <a:pt x="1734633" y="2247062"/>
                </a:moveTo>
                <a:lnTo>
                  <a:pt x="1739424" y="2180709"/>
                </a:lnTo>
                <a:lnTo>
                  <a:pt x="1737481" y="2187429"/>
                </a:lnTo>
                <a:cubicBezTo>
                  <a:pt x="1736531" y="2207307"/>
                  <a:pt x="1735583" y="2227184"/>
                  <a:pt x="1734633" y="2247062"/>
                </a:cubicBezTo>
                <a:close/>
                <a:moveTo>
                  <a:pt x="51484" y="1299625"/>
                </a:moveTo>
                <a:cubicBezTo>
                  <a:pt x="107250" y="1386350"/>
                  <a:pt x="173250" y="1458783"/>
                  <a:pt x="225973" y="1500814"/>
                </a:cubicBezTo>
                <a:cubicBezTo>
                  <a:pt x="296271" y="1556856"/>
                  <a:pt x="349466" y="1562823"/>
                  <a:pt x="421792" y="1544987"/>
                </a:cubicBezTo>
                <a:cubicBezTo>
                  <a:pt x="494924" y="1526879"/>
                  <a:pt x="532962" y="1478041"/>
                  <a:pt x="528944" y="1408075"/>
                </a:cubicBezTo>
                <a:cubicBezTo>
                  <a:pt x="528409" y="1397649"/>
                  <a:pt x="526265" y="1394083"/>
                  <a:pt x="515014" y="1396279"/>
                </a:cubicBezTo>
                <a:cubicBezTo>
                  <a:pt x="460099" y="1406978"/>
                  <a:pt x="404648" y="1412191"/>
                  <a:pt x="348661" y="1408350"/>
                </a:cubicBezTo>
                <a:cubicBezTo>
                  <a:pt x="326160" y="1406978"/>
                  <a:pt x="303657" y="1403412"/>
                  <a:pt x="279815" y="1396004"/>
                </a:cubicBezTo>
                <a:cubicBezTo>
                  <a:pt x="294818" y="1392986"/>
                  <a:pt x="307139" y="1396827"/>
                  <a:pt x="319463" y="1397376"/>
                </a:cubicBezTo>
                <a:cubicBezTo>
                  <a:pt x="375717" y="1400120"/>
                  <a:pt x="429829" y="1388870"/>
                  <a:pt x="483940" y="1374603"/>
                </a:cubicBezTo>
                <a:cubicBezTo>
                  <a:pt x="502424" y="1369665"/>
                  <a:pt x="521443" y="1365549"/>
                  <a:pt x="539659" y="1360061"/>
                </a:cubicBezTo>
                <a:cubicBezTo>
                  <a:pt x="602343" y="1341953"/>
                  <a:pt x="663419" y="1318632"/>
                  <a:pt x="725033" y="1297230"/>
                </a:cubicBezTo>
                <a:cubicBezTo>
                  <a:pt x="777804" y="1278847"/>
                  <a:pt x="831379" y="1263208"/>
                  <a:pt x="885491" y="1249489"/>
                </a:cubicBezTo>
                <a:lnTo>
                  <a:pt x="965854" y="1237965"/>
                </a:lnTo>
                <a:cubicBezTo>
                  <a:pt x="1008386" y="1239932"/>
                  <a:pt x="1063167" y="1220715"/>
                  <a:pt x="1140675" y="1261289"/>
                </a:cubicBezTo>
                <a:cubicBezTo>
                  <a:pt x="1218186" y="1301862"/>
                  <a:pt x="1362760" y="1416335"/>
                  <a:pt x="1430909" y="1481407"/>
                </a:cubicBezTo>
                <a:cubicBezTo>
                  <a:pt x="1499057" y="1546478"/>
                  <a:pt x="1516795" y="1586751"/>
                  <a:pt x="1549564" y="1651718"/>
                </a:cubicBezTo>
                <a:lnTo>
                  <a:pt x="1557415" y="1670822"/>
                </a:lnTo>
                <a:lnTo>
                  <a:pt x="1555525" y="1670473"/>
                </a:lnTo>
                <a:cubicBezTo>
                  <a:pt x="1503614" y="1661478"/>
                  <a:pt x="1446534" y="1653334"/>
                  <a:pt x="1398512" y="1652472"/>
                </a:cubicBezTo>
                <a:cubicBezTo>
                  <a:pt x="1277780" y="1650277"/>
                  <a:pt x="1160915" y="1670735"/>
                  <a:pt x="1046085" y="1706261"/>
                </a:cubicBezTo>
                <a:cubicBezTo>
                  <a:pt x="1031962" y="1710529"/>
                  <a:pt x="1017823" y="1715069"/>
                  <a:pt x="1003447" y="1719049"/>
                </a:cubicBezTo>
                <a:cubicBezTo>
                  <a:pt x="1030832" y="1706926"/>
                  <a:pt x="1059271" y="1697451"/>
                  <a:pt x="1087567" y="1688103"/>
                </a:cubicBezTo>
                <a:cubicBezTo>
                  <a:pt x="1179405" y="1657507"/>
                  <a:pt x="1273537" y="1637923"/>
                  <a:pt x="1370422" y="1632771"/>
                </a:cubicBezTo>
                <a:cubicBezTo>
                  <a:pt x="1377778" y="1632422"/>
                  <a:pt x="1379106" y="1630739"/>
                  <a:pt x="1376144" y="1623897"/>
                </a:cubicBezTo>
                <a:cubicBezTo>
                  <a:pt x="1366655" y="1602111"/>
                  <a:pt x="1350034" y="1587888"/>
                  <a:pt x="1329191" y="1578151"/>
                </a:cubicBezTo>
                <a:cubicBezTo>
                  <a:pt x="1297530" y="1563385"/>
                  <a:pt x="1263689" y="1559482"/>
                  <a:pt x="1229320" y="1559619"/>
                </a:cubicBezTo>
                <a:cubicBezTo>
                  <a:pt x="1145365" y="1560020"/>
                  <a:pt x="1068453" y="1584359"/>
                  <a:pt x="996653" y="1626677"/>
                </a:cubicBezTo>
                <a:cubicBezTo>
                  <a:pt x="946428" y="1656370"/>
                  <a:pt x="899719" y="1690631"/>
                  <a:pt x="863114" y="1736938"/>
                </a:cubicBezTo>
                <a:cubicBezTo>
                  <a:pt x="840384" y="1765651"/>
                  <a:pt x="822768" y="1797268"/>
                  <a:pt x="811586" y="1832416"/>
                </a:cubicBezTo>
                <a:cubicBezTo>
                  <a:pt x="810229" y="1836675"/>
                  <a:pt x="809000" y="1841079"/>
                  <a:pt x="807916" y="1845357"/>
                </a:cubicBezTo>
                <a:cubicBezTo>
                  <a:pt x="807864" y="1846169"/>
                  <a:pt x="807939" y="1847124"/>
                  <a:pt x="807963" y="1848892"/>
                </a:cubicBezTo>
                <a:cubicBezTo>
                  <a:pt x="831400" y="1836927"/>
                  <a:pt x="855096" y="1827287"/>
                  <a:pt x="879991" y="1820168"/>
                </a:cubicBezTo>
                <a:cubicBezTo>
                  <a:pt x="922865" y="1807938"/>
                  <a:pt x="966993" y="1803800"/>
                  <a:pt x="1011289" y="1801302"/>
                </a:cubicBezTo>
                <a:cubicBezTo>
                  <a:pt x="1091805" y="1797289"/>
                  <a:pt x="1171657" y="1788752"/>
                  <a:pt x="1249185" y="1765402"/>
                </a:cubicBezTo>
                <a:cubicBezTo>
                  <a:pt x="1282546" y="1755423"/>
                  <a:pt x="1315560" y="1744472"/>
                  <a:pt x="1343560" y="1722610"/>
                </a:cubicBezTo>
                <a:cubicBezTo>
                  <a:pt x="1358845" y="1710673"/>
                  <a:pt x="1371004" y="1696638"/>
                  <a:pt x="1376800" y="1677991"/>
                </a:cubicBezTo>
                <a:cubicBezTo>
                  <a:pt x="1378851" y="1671330"/>
                  <a:pt x="1382967" y="1672813"/>
                  <a:pt x="1387169" y="1672942"/>
                </a:cubicBezTo>
                <a:cubicBezTo>
                  <a:pt x="1424336" y="1673661"/>
                  <a:pt x="1463273" y="1677620"/>
                  <a:pt x="1500972" y="1682857"/>
                </a:cubicBezTo>
                <a:lnTo>
                  <a:pt x="1566833" y="1693739"/>
                </a:lnTo>
                <a:lnTo>
                  <a:pt x="1593093" y="1757638"/>
                </a:lnTo>
                <a:cubicBezTo>
                  <a:pt x="1605907" y="1794995"/>
                  <a:pt x="1617203" y="1833627"/>
                  <a:pt x="1627517" y="1871216"/>
                </a:cubicBezTo>
                <a:cubicBezTo>
                  <a:pt x="1633946" y="1894812"/>
                  <a:pt x="1643322" y="1918133"/>
                  <a:pt x="1642518" y="1943101"/>
                </a:cubicBezTo>
                <a:cubicBezTo>
                  <a:pt x="1640107" y="2025412"/>
                  <a:pt x="1638499" y="2107725"/>
                  <a:pt x="1641715" y="2189761"/>
                </a:cubicBezTo>
                <a:cubicBezTo>
                  <a:pt x="1644125" y="2253964"/>
                  <a:pt x="1644928" y="2318717"/>
                  <a:pt x="1669305" y="2379903"/>
                </a:cubicBezTo>
                <a:cubicBezTo>
                  <a:pt x="1669242" y="2381100"/>
                  <a:pt x="1669180" y="2382297"/>
                  <a:pt x="1669117" y="2383495"/>
                </a:cubicBezTo>
                <a:cubicBezTo>
                  <a:pt x="1673135" y="2372016"/>
                  <a:pt x="1720350" y="2420240"/>
                  <a:pt x="1722169" y="2376292"/>
                </a:cubicBezTo>
                <a:cubicBezTo>
                  <a:pt x="1711719" y="2312911"/>
                  <a:pt x="1681361" y="2183726"/>
                  <a:pt x="1680021" y="2119798"/>
                </a:cubicBezTo>
                <a:cubicBezTo>
                  <a:pt x="1677610" y="1983983"/>
                  <a:pt x="1684308" y="1848168"/>
                  <a:pt x="1684306" y="1712628"/>
                </a:cubicBezTo>
                <a:cubicBezTo>
                  <a:pt x="1684306" y="1558981"/>
                  <a:pt x="1673055" y="1406703"/>
                  <a:pt x="1631534" y="1258270"/>
                </a:cubicBezTo>
                <a:cubicBezTo>
                  <a:pt x="1609835" y="1180348"/>
                  <a:pt x="1581442" y="1105169"/>
                  <a:pt x="1545546" y="1033010"/>
                </a:cubicBezTo>
                <a:cubicBezTo>
                  <a:pt x="1520632" y="975301"/>
                  <a:pt x="1492596" y="935197"/>
                  <a:pt x="1482058" y="912011"/>
                </a:cubicBezTo>
                <a:cubicBezTo>
                  <a:pt x="1478307" y="905426"/>
                  <a:pt x="1477504" y="900763"/>
                  <a:pt x="1482326" y="893903"/>
                </a:cubicBezTo>
                <a:cubicBezTo>
                  <a:pt x="1491434" y="881558"/>
                  <a:pt x="1495452" y="867289"/>
                  <a:pt x="1498131" y="852199"/>
                </a:cubicBezTo>
                <a:cubicBezTo>
                  <a:pt x="1504024" y="820097"/>
                  <a:pt x="1498131" y="788819"/>
                  <a:pt x="1490363" y="758088"/>
                </a:cubicBezTo>
                <a:cubicBezTo>
                  <a:pt x="1471344" y="684284"/>
                  <a:pt x="1433840" y="619531"/>
                  <a:pt x="1392854" y="556701"/>
                </a:cubicBezTo>
                <a:cubicBezTo>
                  <a:pt x="1321331" y="446953"/>
                  <a:pt x="1229715" y="356135"/>
                  <a:pt x="1132209" y="271353"/>
                </a:cubicBezTo>
                <a:cubicBezTo>
                  <a:pt x="1027199" y="179713"/>
                  <a:pt x="917637" y="94109"/>
                  <a:pt x="813699" y="1097"/>
                </a:cubicBezTo>
                <a:cubicBezTo>
                  <a:pt x="812897" y="275"/>
                  <a:pt x="811557" y="275"/>
                  <a:pt x="810218" y="0"/>
                </a:cubicBezTo>
                <a:cubicBezTo>
                  <a:pt x="810218" y="1920"/>
                  <a:pt x="810218" y="3292"/>
                  <a:pt x="810486" y="4391"/>
                </a:cubicBezTo>
                <a:cubicBezTo>
                  <a:pt x="830845" y="120998"/>
                  <a:pt x="868080" y="232118"/>
                  <a:pt x="914155" y="340496"/>
                </a:cubicBezTo>
                <a:cubicBezTo>
                  <a:pt x="991303" y="521307"/>
                  <a:pt x="1092561" y="685930"/>
                  <a:pt x="1228378" y="826682"/>
                </a:cubicBezTo>
                <a:cubicBezTo>
                  <a:pt x="1262397" y="861803"/>
                  <a:pt x="1298293" y="894726"/>
                  <a:pt x="1341690" y="917499"/>
                </a:cubicBezTo>
                <a:cubicBezTo>
                  <a:pt x="1363924" y="929022"/>
                  <a:pt x="1387228" y="936431"/>
                  <a:pt x="1412410" y="934785"/>
                </a:cubicBezTo>
                <a:cubicBezTo>
                  <a:pt x="1427143" y="933960"/>
                  <a:pt x="1427411" y="933688"/>
                  <a:pt x="1420713" y="920793"/>
                </a:cubicBezTo>
                <a:cubicBezTo>
                  <a:pt x="1399015" y="879911"/>
                  <a:pt x="1375709" y="839852"/>
                  <a:pt x="1351601" y="800342"/>
                </a:cubicBezTo>
                <a:cubicBezTo>
                  <a:pt x="1273648" y="672759"/>
                  <a:pt x="1185784" y="552310"/>
                  <a:pt x="1099795" y="430764"/>
                </a:cubicBezTo>
                <a:cubicBezTo>
                  <a:pt x="1097116" y="426923"/>
                  <a:pt x="1093098" y="423630"/>
                  <a:pt x="1092829" y="418142"/>
                </a:cubicBezTo>
                <a:cubicBezTo>
                  <a:pt x="1098455" y="417594"/>
                  <a:pt x="1099527" y="421710"/>
                  <a:pt x="1101403" y="424179"/>
                </a:cubicBezTo>
                <a:cubicBezTo>
                  <a:pt x="1170247" y="513625"/>
                  <a:pt x="1239895" y="602520"/>
                  <a:pt x="1305794" y="694435"/>
                </a:cubicBezTo>
                <a:cubicBezTo>
                  <a:pt x="1347316" y="752328"/>
                  <a:pt x="1387228" y="811318"/>
                  <a:pt x="1424463" y="872227"/>
                </a:cubicBezTo>
                <a:cubicBezTo>
                  <a:pt x="1451519" y="916677"/>
                  <a:pt x="1476165" y="962497"/>
                  <a:pt x="1500810" y="1008316"/>
                </a:cubicBezTo>
                <a:cubicBezTo>
                  <a:pt x="1531839" y="1081300"/>
                  <a:pt x="1586397" y="1184417"/>
                  <a:pt x="1610640" y="1310125"/>
                </a:cubicBezTo>
                <a:cubicBezTo>
                  <a:pt x="1644660" y="1459110"/>
                  <a:pt x="1650018" y="1610562"/>
                  <a:pt x="1646268" y="1762565"/>
                </a:cubicBezTo>
                <a:cubicBezTo>
                  <a:pt x="1646268" y="1763937"/>
                  <a:pt x="1647071" y="1766407"/>
                  <a:pt x="1643589" y="1766407"/>
                </a:cubicBezTo>
                <a:lnTo>
                  <a:pt x="1637160" y="1747474"/>
                </a:lnTo>
                <a:cubicBezTo>
                  <a:pt x="1602603" y="1647053"/>
                  <a:pt x="1563456" y="1568132"/>
                  <a:pt x="1480720" y="1478590"/>
                </a:cubicBezTo>
                <a:cubicBezTo>
                  <a:pt x="1397982" y="1389046"/>
                  <a:pt x="1230435" y="1278034"/>
                  <a:pt x="1140741" y="1210217"/>
                </a:cubicBezTo>
                <a:cubicBezTo>
                  <a:pt x="1051045" y="1142403"/>
                  <a:pt x="1014290" y="1129857"/>
                  <a:pt x="942550" y="1071697"/>
                </a:cubicBezTo>
                <a:cubicBezTo>
                  <a:pt x="870809" y="1013535"/>
                  <a:pt x="780483" y="939723"/>
                  <a:pt x="710299" y="861253"/>
                </a:cubicBezTo>
                <a:cubicBezTo>
                  <a:pt x="706280" y="856863"/>
                  <a:pt x="700922" y="853846"/>
                  <a:pt x="706012" y="845339"/>
                </a:cubicBezTo>
                <a:cubicBezTo>
                  <a:pt x="720210" y="821469"/>
                  <a:pt x="723692" y="795129"/>
                  <a:pt x="722086" y="767417"/>
                </a:cubicBezTo>
                <a:cubicBezTo>
                  <a:pt x="719139" y="716659"/>
                  <a:pt x="700119" y="670839"/>
                  <a:pt x="679759" y="625567"/>
                </a:cubicBezTo>
                <a:cubicBezTo>
                  <a:pt x="632613" y="520209"/>
                  <a:pt x="567787" y="426373"/>
                  <a:pt x="497603" y="336106"/>
                </a:cubicBezTo>
                <a:cubicBezTo>
                  <a:pt x="459296" y="286170"/>
                  <a:pt x="422864" y="234862"/>
                  <a:pt x="396076" y="177244"/>
                </a:cubicBezTo>
                <a:cubicBezTo>
                  <a:pt x="380539" y="143770"/>
                  <a:pt x="368752" y="109200"/>
                  <a:pt x="359644" y="72707"/>
                </a:cubicBezTo>
                <a:cubicBezTo>
                  <a:pt x="357769" y="74354"/>
                  <a:pt x="356698" y="75177"/>
                  <a:pt x="355893" y="76001"/>
                </a:cubicBezTo>
                <a:cubicBezTo>
                  <a:pt x="352411" y="81214"/>
                  <a:pt x="348930" y="86702"/>
                  <a:pt x="345714" y="92187"/>
                </a:cubicBezTo>
                <a:cubicBezTo>
                  <a:pt x="319195" y="137460"/>
                  <a:pt x="302318" y="186298"/>
                  <a:pt x="293210" y="237881"/>
                </a:cubicBezTo>
                <a:cubicBezTo>
                  <a:pt x="278477" y="321014"/>
                  <a:pt x="285709" y="403600"/>
                  <a:pt x="300978" y="485638"/>
                </a:cubicBezTo>
                <a:cubicBezTo>
                  <a:pt x="322945" y="602795"/>
                  <a:pt x="368485" y="708427"/>
                  <a:pt x="445633" y="798970"/>
                </a:cubicBezTo>
                <a:cubicBezTo>
                  <a:pt x="477244" y="836010"/>
                  <a:pt x="512603" y="868661"/>
                  <a:pt x="557339" y="888690"/>
                </a:cubicBezTo>
                <a:cubicBezTo>
                  <a:pt x="586806" y="901860"/>
                  <a:pt x="617075" y="906251"/>
                  <a:pt x="648686" y="895823"/>
                </a:cubicBezTo>
                <a:cubicBezTo>
                  <a:pt x="658597" y="892531"/>
                  <a:pt x="659134" y="889513"/>
                  <a:pt x="652705" y="881283"/>
                </a:cubicBezTo>
                <a:cubicBezTo>
                  <a:pt x="568590" y="772357"/>
                  <a:pt x="502156" y="652731"/>
                  <a:pt x="449383" y="525148"/>
                </a:cubicBezTo>
                <a:cubicBezTo>
                  <a:pt x="433043" y="485913"/>
                  <a:pt x="416703" y="446403"/>
                  <a:pt x="404113" y="405521"/>
                </a:cubicBezTo>
                <a:cubicBezTo>
                  <a:pt x="413219" y="424727"/>
                  <a:pt x="421524" y="444207"/>
                  <a:pt x="430098" y="463414"/>
                </a:cubicBezTo>
                <a:cubicBezTo>
                  <a:pt x="498942" y="620354"/>
                  <a:pt x="585466" y="765223"/>
                  <a:pt x="699315" y="892806"/>
                </a:cubicBezTo>
                <a:cubicBezTo>
                  <a:pt x="789859" y="994324"/>
                  <a:pt x="944425" y="1107182"/>
                  <a:pt x="1003893" y="1157849"/>
                </a:cubicBezTo>
                <a:cubicBezTo>
                  <a:pt x="1063363" y="1208516"/>
                  <a:pt x="1052380" y="1190636"/>
                  <a:pt x="1056131" y="1196809"/>
                </a:cubicBezTo>
                <a:lnTo>
                  <a:pt x="1026396" y="1194890"/>
                </a:lnTo>
                <a:cubicBezTo>
                  <a:pt x="965588" y="1191871"/>
                  <a:pt x="906386" y="1202297"/>
                  <a:pt x="847988" y="1218760"/>
                </a:cubicBezTo>
                <a:cubicBezTo>
                  <a:pt x="737889" y="1250038"/>
                  <a:pt x="632344" y="1294212"/>
                  <a:pt x="525462" y="1334545"/>
                </a:cubicBezTo>
                <a:cubicBezTo>
                  <a:pt x="516622" y="1337837"/>
                  <a:pt x="511532" y="1338934"/>
                  <a:pt x="506711" y="1327960"/>
                </a:cubicBezTo>
                <a:cubicBezTo>
                  <a:pt x="468939" y="1241807"/>
                  <a:pt x="387055" y="1245709"/>
                  <a:pt x="302050" y="1262933"/>
                </a:cubicBezTo>
                <a:cubicBezTo>
                  <a:pt x="225689" y="1278407"/>
                  <a:pt x="119549" y="1258220"/>
                  <a:pt x="0" y="1208733"/>
                </a:cubicBezTo>
                <a:cubicBezTo>
                  <a:pt x="15444" y="1240221"/>
                  <a:pt x="32896" y="1270717"/>
                  <a:pt x="51484" y="129962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672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B11CEBA1-0EDA-4340-A4AD-56B021D0A009}"/>
              </a:ext>
            </a:extLst>
          </p:cNvPr>
          <p:cNvSpPr/>
          <p:nvPr userDrawn="1"/>
        </p:nvSpPr>
        <p:spPr>
          <a:xfrm>
            <a:off x="553627" y="3377149"/>
            <a:ext cx="455455" cy="455455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BCF2F2F2-DE5A-4BD1-85CE-DD9ECFCBD255}"/>
              </a:ext>
            </a:extLst>
          </p:cNvPr>
          <p:cNvSpPr/>
          <p:nvPr userDrawn="1"/>
        </p:nvSpPr>
        <p:spPr>
          <a:xfrm>
            <a:off x="2433278" y="3595190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CC92DCE5-2166-4668-B521-0638D75A07ED}"/>
              </a:ext>
            </a:extLst>
          </p:cNvPr>
          <p:cNvSpPr/>
          <p:nvPr userDrawn="1"/>
        </p:nvSpPr>
        <p:spPr>
          <a:xfrm>
            <a:off x="2314576" y="5741793"/>
            <a:ext cx="715838" cy="71583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09050765-659D-4573-A04D-668C8D965743}"/>
              </a:ext>
            </a:extLst>
          </p:cNvPr>
          <p:cNvSpPr/>
          <p:nvPr userDrawn="1"/>
        </p:nvSpPr>
        <p:spPr>
          <a:xfrm>
            <a:off x="2771987" y="361111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027A1F9B-E51F-46C1-928E-641E8940A002}"/>
              </a:ext>
            </a:extLst>
          </p:cNvPr>
          <p:cNvSpPr/>
          <p:nvPr userDrawn="1"/>
        </p:nvSpPr>
        <p:spPr>
          <a:xfrm>
            <a:off x="1352551" y="46889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12E7F8D1-0943-4483-BBC8-C0EA02399BA2}"/>
              </a:ext>
            </a:extLst>
          </p:cNvPr>
          <p:cNvSpPr/>
          <p:nvPr userDrawn="1"/>
        </p:nvSpPr>
        <p:spPr>
          <a:xfrm>
            <a:off x="820518" y="82494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53C29172-A0D3-46ED-9F09-2AB2F89E9419}"/>
              </a:ext>
            </a:extLst>
          </p:cNvPr>
          <p:cNvSpPr/>
          <p:nvPr userDrawn="1"/>
        </p:nvSpPr>
        <p:spPr>
          <a:xfrm>
            <a:off x="245875" y="388836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xmlns="" id="{B5889500-846F-42F1-99B4-64FC8796EC66}"/>
              </a:ext>
            </a:extLst>
          </p:cNvPr>
          <p:cNvSpPr/>
          <p:nvPr userDrawn="1"/>
        </p:nvSpPr>
        <p:spPr>
          <a:xfrm>
            <a:off x="29855" y="5050411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2BD4DB23-347B-441F-B307-6A5452DFA1EB}"/>
              </a:ext>
            </a:extLst>
          </p:cNvPr>
          <p:cNvSpPr/>
          <p:nvPr userDrawn="1"/>
        </p:nvSpPr>
        <p:spPr>
          <a:xfrm>
            <a:off x="692606" y="3716895"/>
            <a:ext cx="255823" cy="25582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xmlns="" id="{4AA81D6F-6D57-49A7-ACE9-4CB76CAB4B5B}"/>
              </a:ext>
            </a:extLst>
          </p:cNvPr>
          <p:cNvSpPr/>
          <p:nvPr userDrawn="1"/>
        </p:nvSpPr>
        <p:spPr>
          <a:xfrm>
            <a:off x="3312555" y="1679029"/>
            <a:ext cx="225712" cy="22571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9FDB441B-A93D-469C-8F26-6C38E82A4BEC}"/>
              </a:ext>
            </a:extLst>
          </p:cNvPr>
          <p:cNvSpPr/>
          <p:nvPr userDrawn="1"/>
        </p:nvSpPr>
        <p:spPr>
          <a:xfrm>
            <a:off x="2959433" y="163124"/>
            <a:ext cx="122626" cy="1226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324DCFB3-2266-87C7-5407-E4FEA72250D7}"/>
              </a:ext>
            </a:extLst>
          </p:cNvPr>
          <p:cNvGrpSpPr/>
          <p:nvPr userDrawn="1"/>
        </p:nvGrpSpPr>
        <p:grpSpPr>
          <a:xfrm>
            <a:off x="781353" y="3085817"/>
            <a:ext cx="1993809" cy="3139229"/>
            <a:chOff x="7726268" y="1605066"/>
            <a:chExt cx="3609202" cy="936172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AB309C1-3DB1-77DD-4AC4-BD33D2C622D8}"/>
                </a:ext>
              </a:extLst>
            </p:cNvPr>
            <p:cNvSpPr txBox="1"/>
            <p:nvPr/>
          </p:nvSpPr>
          <p:spPr>
            <a:xfrm>
              <a:off x="8258495" y="1738446"/>
              <a:ext cx="2307366" cy="2913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000">
                  <a:solidFill>
                    <a:schemeClr val="accent2"/>
                  </a:solidFill>
                  <a:cs typeface="Arial" pitchFamily="34" charset="0"/>
                </a:rPr>
                <a:t>10100110100100001010100111101110110110110101010000111001010110010101001110101000101010001011010110110110100010101110001010100010100010111010110001001101001101001000010101001111011101101101101010100001110010101100101010011101010001010100010110101101101101001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7D151481-2CA0-6B12-BC71-B5EA9B6F3A12}"/>
                </a:ext>
              </a:extLst>
            </p:cNvPr>
            <p:cNvGrpSpPr/>
            <p:nvPr/>
          </p:nvGrpSpPr>
          <p:grpSpPr>
            <a:xfrm>
              <a:off x="7980657" y="5379553"/>
              <a:ext cx="3354813" cy="5587240"/>
              <a:chOff x="8285457" y="5379553"/>
              <a:chExt cx="3354813" cy="558724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C4348020-023E-7E1C-D865-448986730745}"/>
                  </a:ext>
                </a:extLst>
              </p:cNvPr>
              <p:cNvSpPr/>
              <p:nvPr/>
            </p:nvSpPr>
            <p:spPr>
              <a:xfrm flipH="1">
                <a:off x="8285457" y="9287635"/>
                <a:ext cx="3354813" cy="1679158"/>
              </a:xfrm>
              <a:custGeom>
                <a:avLst/>
                <a:gdLst>
                  <a:gd name="connsiteX0" fmla="*/ 6847555 w 6849572"/>
                  <a:gd name="connsiteY0" fmla="*/ 124465 h 3428362"/>
                  <a:gd name="connsiteX1" fmla="*/ 6835443 w 6849572"/>
                  <a:gd name="connsiteY1" fmla="*/ 76181 h 3428362"/>
                  <a:gd name="connsiteX2" fmla="*/ 6737647 w 6849572"/>
                  <a:gd name="connsiteY2" fmla="*/ 1954 h 3428362"/>
                  <a:gd name="connsiteX3" fmla="*/ 6674959 w 6849572"/>
                  <a:gd name="connsiteY3" fmla="*/ 2036 h 3428362"/>
                  <a:gd name="connsiteX4" fmla="*/ 6581582 w 6849572"/>
                  <a:gd name="connsiteY4" fmla="*/ 38863 h 3428362"/>
                  <a:gd name="connsiteX5" fmla="*/ 6565951 w 6849572"/>
                  <a:gd name="connsiteY5" fmla="*/ 27406 h 3428362"/>
                  <a:gd name="connsiteX6" fmla="*/ 6566687 w 6849572"/>
                  <a:gd name="connsiteY6" fmla="*/ 25442 h 3428362"/>
                  <a:gd name="connsiteX7" fmla="*/ 6564723 w 6849572"/>
                  <a:gd name="connsiteY7" fmla="*/ 22414 h 3428362"/>
                  <a:gd name="connsiteX8" fmla="*/ 6553594 w 6849572"/>
                  <a:gd name="connsiteY8" fmla="*/ 40745 h 3428362"/>
                  <a:gd name="connsiteX9" fmla="*/ 6541154 w 6849572"/>
                  <a:gd name="connsiteY9" fmla="*/ 61614 h 3428362"/>
                  <a:gd name="connsiteX10" fmla="*/ 6338933 w 6849572"/>
                  <a:gd name="connsiteY10" fmla="*/ 276356 h 3428362"/>
                  <a:gd name="connsiteX11" fmla="*/ 6059212 w 6849572"/>
                  <a:gd name="connsiteY11" fmla="*/ 705349 h 3428362"/>
                  <a:gd name="connsiteX12" fmla="*/ 5716066 w 6849572"/>
                  <a:gd name="connsiteY12" fmla="*/ 1260945 h 3428362"/>
                  <a:gd name="connsiteX13" fmla="*/ 5513682 w 6849572"/>
                  <a:gd name="connsiteY13" fmla="*/ 1507195 h 3428362"/>
                  <a:gd name="connsiteX14" fmla="*/ 5331920 w 6849572"/>
                  <a:gd name="connsiteY14" fmla="*/ 1659086 h 3428362"/>
                  <a:gd name="connsiteX15" fmla="*/ 5071103 w 6849572"/>
                  <a:gd name="connsiteY15" fmla="*/ 1802302 h 3428362"/>
                  <a:gd name="connsiteX16" fmla="*/ 5055064 w 6849572"/>
                  <a:gd name="connsiteY16" fmla="*/ 1814005 h 3428362"/>
                  <a:gd name="connsiteX17" fmla="*/ 4980100 w 6849572"/>
                  <a:gd name="connsiteY17" fmla="*/ 1874483 h 3428362"/>
                  <a:gd name="connsiteX18" fmla="*/ 4623943 w 6849572"/>
                  <a:gd name="connsiteY18" fmla="*/ 1976043 h 3428362"/>
                  <a:gd name="connsiteX19" fmla="*/ 4397497 w 6849572"/>
                  <a:gd name="connsiteY19" fmla="*/ 1969251 h 3428362"/>
                  <a:gd name="connsiteX20" fmla="*/ 3964576 w 6849572"/>
                  <a:gd name="connsiteY20" fmla="*/ 1887822 h 3428362"/>
                  <a:gd name="connsiteX21" fmla="*/ 3480342 w 6849572"/>
                  <a:gd name="connsiteY21" fmla="*/ 1773004 h 3428362"/>
                  <a:gd name="connsiteX22" fmla="*/ 3381318 w 6849572"/>
                  <a:gd name="connsiteY22" fmla="*/ 1755573 h 3428362"/>
                  <a:gd name="connsiteX23" fmla="*/ 3390402 w 6849572"/>
                  <a:gd name="connsiteY23" fmla="*/ 1755736 h 3428362"/>
                  <a:gd name="connsiteX24" fmla="*/ 3411107 w 6849572"/>
                  <a:gd name="connsiteY24" fmla="*/ 1752790 h 3428362"/>
                  <a:gd name="connsiteX25" fmla="*/ 3423710 w 6849572"/>
                  <a:gd name="connsiteY25" fmla="*/ 1752381 h 3428362"/>
                  <a:gd name="connsiteX26" fmla="*/ 3454399 w 6849572"/>
                  <a:gd name="connsiteY26" fmla="*/ 1755327 h 3428362"/>
                  <a:gd name="connsiteX27" fmla="*/ 3584849 w 6849572"/>
                  <a:gd name="connsiteY27" fmla="*/ 1763838 h 3428362"/>
                  <a:gd name="connsiteX28" fmla="*/ 3597288 w 6849572"/>
                  <a:gd name="connsiteY28" fmla="*/ 1763920 h 3428362"/>
                  <a:gd name="connsiteX29" fmla="*/ 3631005 w 6849572"/>
                  <a:gd name="connsiteY29" fmla="*/ 1768094 h 3428362"/>
                  <a:gd name="connsiteX30" fmla="*/ 3666114 w 6849572"/>
                  <a:gd name="connsiteY30" fmla="*/ 1772922 h 3428362"/>
                  <a:gd name="connsiteX31" fmla="*/ 3945917 w 6849572"/>
                  <a:gd name="connsiteY31" fmla="*/ 1819652 h 3428362"/>
                  <a:gd name="connsiteX32" fmla="*/ 4348477 w 6849572"/>
                  <a:gd name="connsiteY32" fmla="*/ 1891096 h 3428362"/>
                  <a:gd name="connsiteX33" fmla="*/ 4593990 w 6849572"/>
                  <a:gd name="connsiteY33" fmla="*/ 1910737 h 3428362"/>
                  <a:gd name="connsiteX34" fmla="*/ 4760611 w 6849572"/>
                  <a:gd name="connsiteY34" fmla="*/ 1898625 h 3428362"/>
                  <a:gd name="connsiteX35" fmla="*/ 4968152 w 6849572"/>
                  <a:gd name="connsiteY35" fmla="*/ 1844284 h 3428362"/>
                  <a:gd name="connsiteX36" fmla="*/ 5028057 w 6849572"/>
                  <a:gd name="connsiteY36" fmla="*/ 1816378 h 3428362"/>
                  <a:gd name="connsiteX37" fmla="*/ 5085589 w 6849572"/>
                  <a:gd name="connsiteY37" fmla="*/ 1780124 h 3428362"/>
                  <a:gd name="connsiteX38" fmla="*/ 5107194 w 6849572"/>
                  <a:gd name="connsiteY38" fmla="*/ 1757373 h 3428362"/>
                  <a:gd name="connsiteX39" fmla="*/ 5224467 w 6849572"/>
                  <a:gd name="connsiteY39" fmla="*/ 1503185 h 3428362"/>
                  <a:gd name="connsiteX40" fmla="*/ 5224140 w 6849572"/>
                  <a:gd name="connsiteY40" fmla="*/ 1473887 h 3428362"/>
                  <a:gd name="connsiteX41" fmla="*/ 5138128 w 6849572"/>
                  <a:gd name="connsiteY41" fmla="*/ 1310621 h 3428362"/>
                  <a:gd name="connsiteX42" fmla="*/ 4994503 w 6849572"/>
                  <a:gd name="connsiteY42" fmla="*/ 1252680 h 3428362"/>
                  <a:gd name="connsiteX43" fmla="*/ 4509370 w 6849572"/>
                  <a:gd name="connsiteY43" fmla="*/ 1178044 h 3428362"/>
                  <a:gd name="connsiteX44" fmla="*/ 4219418 w 6849572"/>
                  <a:gd name="connsiteY44" fmla="*/ 1145800 h 3428362"/>
                  <a:gd name="connsiteX45" fmla="*/ 3745578 w 6849572"/>
                  <a:gd name="connsiteY45" fmla="*/ 1033109 h 3428362"/>
                  <a:gd name="connsiteX46" fmla="*/ 3470276 w 6849572"/>
                  <a:gd name="connsiteY46" fmla="*/ 938669 h 3428362"/>
                  <a:gd name="connsiteX47" fmla="*/ 3312575 w 6849572"/>
                  <a:gd name="connsiteY47" fmla="*/ 876553 h 3428362"/>
                  <a:gd name="connsiteX48" fmla="*/ 3169768 w 6849572"/>
                  <a:gd name="connsiteY48" fmla="*/ 817549 h 3428362"/>
                  <a:gd name="connsiteX49" fmla="*/ 2636841 w 6849572"/>
                  <a:gd name="connsiteY49" fmla="*/ 587748 h 3428362"/>
                  <a:gd name="connsiteX50" fmla="*/ 2470710 w 6849572"/>
                  <a:gd name="connsiteY50" fmla="*/ 514995 h 3428362"/>
                  <a:gd name="connsiteX51" fmla="*/ 2460726 w 6849572"/>
                  <a:gd name="connsiteY51" fmla="*/ 512212 h 3428362"/>
                  <a:gd name="connsiteX52" fmla="*/ 2041308 w 6849572"/>
                  <a:gd name="connsiteY52" fmla="*/ 373906 h 3428362"/>
                  <a:gd name="connsiteX53" fmla="*/ 1784747 w 6849572"/>
                  <a:gd name="connsiteY53" fmla="*/ 325459 h 3428362"/>
                  <a:gd name="connsiteX54" fmla="*/ 1632692 w 6849572"/>
                  <a:gd name="connsiteY54" fmla="*/ 312119 h 3428362"/>
                  <a:gd name="connsiteX55" fmla="*/ 1357145 w 6849572"/>
                  <a:gd name="connsiteY55" fmla="*/ 323985 h 3428362"/>
                  <a:gd name="connsiteX56" fmla="*/ 1181930 w 6849572"/>
                  <a:gd name="connsiteY56" fmla="*/ 363922 h 3428362"/>
                  <a:gd name="connsiteX57" fmla="*/ 754901 w 6849572"/>
                  <a:gd name="connsiteY57" fmla="*/ 553622 h 3428362"/>
                  <a:gd name="connsiteX58" fmla="*/ 380657 w 6849572"/>
                  <a:gd name="connsiteY58" fmla="*/ 900041 h 3428362"/>
                  <a:gd name="connsiteX59" fmla="*/ 104209 w 6849572"/>
                  <a:gd name="connsiteY59" fmla="*/ 1436815 h 3428362"/>
                  <a:gd name="connsiteX60" fmla="*/ 15906 w 6849572"/>
                  <a:gd name="connsiteY60" fmla="*/ 1978580 h 3428362"/>
                  <a:gd name="connsiteX61" fmla="*/ 6495 w 6849572"/>
                  <a:gd name="connsiteY61" fmla="*/ 2200524 h 3428362"/>
                  <a:gd name="connsiteX62" fmla="*/ 2812 w 6849572"/>
                  <a:gd name="connsiteY62" fmla="*/ 2218529 h 3428362"/>
                  <a:gd name="connsiteX63" fmla="*/ 2321 w 6849572"/>
                  <a:gd name="connsiteY63" fmla="*/ 2260184 h 3428362"/>
                  <a:gd name="connsiteX64" fmla="*/ 766 w 6849572"/>
                  <a:gd name="connsiteY64" fmla="*/ 2353724 h 3428362"/>
                  <a:gd name="connsiteX65" fmla="*/ 2239 w 6849572"/>
                  <a:gd name="connsiteY65" fmla="*/ 2491130 h 3428362"/>
                  <a:gd name="connsiteX66" fmla="*/ 2730 w 6849572"/>
                  <a:gd name="connsiteY66" fmla="*/ 2537123 h 3428362"/>
                  <a:gd name="connsiteX67" fmla="*/ 4613 w 6849572"/>
                  <a:gd name="connsiteY67" fmla="*/ 2561756 h 3428362"/>
                  <a:gd name="connsiteX68" fmla="*/ 6413 w 6849572"/>
                  <a:gd name="connsiteY68" fmla="*/ 2667735 h 3428362"/>
                  <a:gd name="connsiteX69" fmla="*/ 6986 w 6849572"/>
                  <a:gd name="connsiteY69" fmla="*/ 2692696 h 3428362"/>
                  <a:gd name="connsiteX70" fmla="*/ 8868 w 6849572"/>
                  <a:gd name="connsiteY70" fmla="*/ 2715120 h 3428362"/>
                  <a:gd name="connsiteX71" fmla="*/ 10587 w 6849572"/>
                  <a:gd name="connsiteY71" fmla="*/ 2781245 h 3428362"/>
                  <a:gd name="connsiteX72" fmla="*/ 11160 w 6849572"/>
                  <a:gd name="connsiteY72" fmla="*/ 2801950 h 3428362"/>
                  <a:gd name="connsiteX73" fmla="*/ 14842 w 6849572"/>
                  <a:gd name="connsiteY73" fmla="*/ 2873803 h 3428362"/>
                  <a:gd name="connsiteX74" fmla="*/ 15333 w 6849572"/>
                  <a:gd name="connsiteY74" fmla="*/ 2890252 h 3428362"/>
                  <a:gd name="connsiteX75" fmla="*/ 19016 w 6849572"/>
                  <a:gd name="connsiteY75" fmla="*/ 2949421 h 3428362"/>
                  <a:gd name="connsiteX76" fmla="*/ 19507 w 6849572"/>
                  <a:gd name="connsiteY76" fmla="*/ 2965952 h 3428362"/>
                  <a:gd name="connsiteX77" fmla="*/ 23108 w 6849572"/>
                  <a:gd name="connsiteY77" fmla="*/ 3020865 h 3428362"/>
                  <a:gd name="connsiteX78" fmla="*/ 23763 w 6849572"/>
                  <a:gd name="connsiteY78" fmla="*/ 3041489 h 3428362"/>
                  <a:gd name="connsiteX79" fmla="*/ 27445 w 6849572"/>
                  <a:gd name="connsiteY79" fmla="*/ 3088136 h 3428362"/>
                  <a:gd name="connsiteX80" fmla="*/ 27936 w 6849572"/>
                  <a:gd name="connsiteY80" fmla="*/ 3100493 h 3428362"/>
                  <a:gd name="connsiteX81" fmla="*/ 31537 w 6849572"/>
                  <a:gd name="connsiteY81" fmla="*/ 3151151 h 3428362"/>
                  <a:gd name="connsiteX82" fmla="*/ 32110 w 6849572"/>
                  <a:gd name="connsiteY82" fmla="*/ 3163508 h 3428362"/>
                  <a:gd name="connsiteX83" fmla="*/ 35957 w 6849572"/>
                  <a:gd name="connsiteY83" fmla="*/ 3210074 h 3428362"/>
                  <a:gd name="connsiteX84" fmla="*/ 36366 w 6849572"/>
                  <a:gd name="connsiteY84" fmla="*/ 3222268 h 3428362"/>
                  <a:gd name="connsiteX85" fmla="*/ 39967 w 6849572"/>
                  <a:gd name="connsiteY85" fmla="*/ 3264660 h 3428362"/>
                  <a:gd name="connsiteX86" fmla="*/ 40539 w 6849572"/>
                  <a:gd name="connsiteY86" fmla="*/ 3276935 h 3428362"/>
                  <a:gd name="connsiteX87" fmla="*/ 43977 w 6849572"/>
                  <a:gd name="connsiteY87" fmla="*/ 3310898 h 3428362"/>
                  <a:gd name="connsiteX88" fmla="*/ 44631 w 6849572"/>
                  <a:gd name="connsiteY88" fmla="*/ 3323420 h 3428362"/>
                  <a:gd name="connsiteX89" fmla="*/ 48232 w 6849572"/>
                  <a:gd name="connsiteY89" fmla="*/ 3357137 h 3428362"/>
                  <a:gd name="connsiteX90" fmla="*/ 48887 w 6849572"/>
                  <a:gd name="connsiteY90" fmla="*/ 3369494 h 3428362"/>
                  <a:gd name="connsiteX91" fmla="*/ 50933 w 6849572"/>
                  <a:gd name="connsiteY91" fmla="*/ 3388808 h 3428362"/>
                  <a:gd name="connsiteX92" fmla="*/ 53634 w 6849572"/>
                  <a:gd name="connsiteY92" fmla="*/ 3408121 h 3428362"/>
                  <a:gd name="connsiteX93" fmla="*/ 64272 w 6849572"/>
                  <a:gd name="connsiteY93" fmla="*/ 3428090 h 3428362"/>
                  <a:gd name="connsiteX94" fmla="*/ 83913 w 6849572"/>
                  <a:gd name="connsiteY94" fmla="*/ 3412377 h 3428362"/>
                  <a:gd name="connsiteX95" fmla="*/ 180809 w 6849572"/>
                  <a:gd name="connsiteY95" fmla="*/ 3243791 h 3428362"/>
                  <a:gd name="connsiteX96" fmla="*/ 357742 w 6849572"/>
                  <a:gd name="connsiteY96" fmla="*/ 2995987 h 3428362"/>
                  <a:gd name="connsiteX97" fmla="*/ 500631 w 6849572"/>
                  <a:gd name="connsiteY97" fmla="*/ 2851707 h 3428362"/>
                  <a:gd name="connsiteX98" fmla="*/ 642129 w 6849572"/>
                  <a:gd name="connsiteY98" fmla="*/ 2734515 h 3428362"/>
                  <a:gd name="connsiteX99" fmla="*/ 907528 w 6849572"/>
                  <a:gd name="connsiteY99" fmla="*/ 2561428 h 3428362"/>
                  <a:gd name="connsiteX100" fmla="*/ 1219166 w 6849572"/>
                  <a:gd name="connsiteY100" fmla="*/ 2425496 h 3428362"/>
                  <a:gd name="connsiteX101" fmla="*/ 1498560 w 6849572"/>
                  <a:gd name="connsiteY101" fmla="*/ 2360599 h 3428362"/>
                  <a:gd name="connsiteX102" fmla="*/ 1520165 w 6849572"/>
                  <a:gd name="connsiteY102" fmla="*/ 2356752 h 3428362"/>
                  <a:gd name="connsiteX103" fmla="*/ 1522129 w 6849572"/>
                  <a:gd name="connsiteY103" fmla="*/ 2356425 h 3428362"/>
                  <a:gd name="connsiteX104" fmla="*/ 1524093 w 6849572"/>
                  <a:gd name="connsiteY104" fmla="*/ 2356507 h 3428362"/>
                  <a:gd name="connsiteX105" fmla="*/ 1549545 w 6849572"/>
                  <a:gd name="connsiteY105" fmla="*/ 2352824 h 3428362"/>
                  <a:gd name="connsiteX106" fmla="*/ 1557729 w 6849572"/>
                  <a:gd name="connsiteY106" fmla="*/ 2352333 h 3428362"/>
                  <a:gd name="connsiteX107" fmla="*/ 1587518 w 6849572"/>
                  <a:gd name="connsiteY107" fmla="*/ 2348405 h 3428362"/>
                  <a:gd name="connsiteX108" fmla="*/ 1595538 w 6849572"/>
                  <a:gd name="connsiteY108" fmla="*/ 2348077 h 3428362"/>
                  <a:gd name="connsiteX109" fmla="*/ 1629500 w 6849572"/>
                  <a:gd name="connsiteY109" fmla="*/ 2344395 h 3428362"/>
                  <a:gd name="connsiteX110" fmla="*/ 1641776 w 6849572"/>
                  <a:gd name="connsiteY110" fmla="*/ 2343822 h 3428362"/>
                  <a:gd name="connsiteX111" fmla="*/ 1688424 w 6849572"/>
                  <a:gd name="connsiteY111" fmla="*/ 2340057 h 3428362"/>
                  <a:gd name="connsiteX112" fmla="*/ 1709047 w 6849572"/>
                  <a:gd name="connsiteY112" fmla="*/ 2339566 h 3428362"/>
                  <a:gd name="connsiteX113" fmla="*/ 1884998 w 6849572"/>
                  <a:gd name="connsiteY113" fmla="*/ 2337848 h 3428362"/>
                  <a:gd name="connsiteX114" fmla="*/ 1937047 w 6849572"/>
                  <a:gd name="connsiteY114" fmla="*/ 2339566 h 3428362"/>
                  <a:gd name="connsiteX115" fmla="*/ 1957752 w 6849572"/>
                  <a:gd name="connsiteY115" fmla="*/ 2340139 h 3428362"/>
                  <a:gd name="connsiteX116" fmla="*/ 2012665 w 6849572"/>
                  <a:gd name="connsiteY116" fmla="*/ 2343822 h 3428362"/>
                  <a:gd name="connsiteX117" fmla="*/ 2025022 w 6849572"/>
                  <a:gd name="connsiteY117" fmla="*/ 2344313 h 3428362"/>
                  <a:gd name="connsiteX118" fmla="*/ 2063240 w 6849572"/>
                  <a:gd name="connsiteY118" fmla="*/ 2347914 h 3428362"/>
                  <a:gd name="connsiteX119" fmla="*/ 2075516 w 6849572"/>
                  <a:gd name="connsiteY119" fmla="*/ 2348487 h 3428362"/>
                  <a:gd name="connsiteX120" fmla="*/ 2109315 w 6849572"/>
                  <a:gd name="connsiteY120" fmla="*/ 2352251 h 3428362"/>
                  <a:gd name="connsiteX121" fmla="*/ 2117499 w 6849572"/>
                  <a:gd name="connsiteY121" fmla="*/ 2352660 h 3428362"/>
                  <a:gd name="connsiteX122" fmla="*/ 2147206 w 6849572"/>
                  <a:gd name="connsiteY122" fmla="*/ 2356425 h 3428362"/>
                  <a:gd name="connsiteX123" fmla="*/ 2155390 w 6849572"/>
                  <a:gd name="connsiteY123" fmla="*/ 2356916 h 3428362"/>
                  <a:gd name="connsiteX124" fmla="*/ 2185015 w 6849572"/>
                  <a:gd name="connsiteY124" fmla="*/ 2360599 h 3428362"/>
                  <a:gd name="connsiteX125" fmla="*/ 2186979 w 6849572"/>
                  <a:gd name="connsiteY125" fmla="*/ 2360517 h 3428362"/>
                  <a:gd name="connsiteX126" fmla="*/ 2188943 w 6849572"/>
                  <a:gd name="connsiteY126" fmla="*/ 2360844 h 3428362"/>
                  <a:gd name="connsiteX127" fmla="*/ 2218650 w 6849572"/>
                  <a:gd name="connsiteY127" fmla="*/ 2364855 h 3428362"/>
                  <a:gd name="connsiteX128" fmla="*/ 2226916 w 6849572"/>
                  <a:gd name="connsiteY128" fmla="*/ 2365509 h 3428362"/>
                  <a:gd name="connsiteX129" fmla="*/ 2248112 w 6849572"/>
                  <a:gd name="connsiteY129" fmla="*/ 2369028 h 3428362"/>
                  <a:gd name="connsiteX130" fmla="*/ 2256296 w 6849572"/>
                  <a:gd name="connsiteY130" fmla="*/ 2369601 h 3428362"/>
                  <a:gd name="connsiteX131" fmla="*/ 2277491 w 6849572"/>
                  <a:gd name="connsiteY131" fmla="*/ 2373202 h 3428362"/>
                  <a:gd name="connsiteX132" fmla="*/ 2309981 w 6849572"/>
                  <a:gd name="connsiteY132" fmla="*/ 2379258 h 3428362"/>
                  <a:gd name="connsiteX133" fmla="*/ 2699529 w 6849572"/>
                  <a:gd name="connsiteY133" fmla="*/ 2489984 h 3428362"/>
                  <a:gd name="connsiteX134" fmla="*/ 3107408 w 6849572"/>
                  <a:gd name="connsiteY134" fmla="*/ 2622479 h 3428362"/>
                  <a:gd name="connsiteX135" fmla="*/ 3753353 w 6849572"/>
                  <a:gd name="connsiteY135" fmla="*/ 2821100 h 3428362"/>
                  <a:gd name="connsiteX136" fmla="*/ 3937733 w 6849572"/>
                  <a:gd name="connsiteY136" fmla="*/ 2860873 h 3428362"/>
                  <a:gd name="connsiteX137" fmla="*/ 3959174 w 6849572"/>
                  <a:gd name="connsiteY137" fmla="*/ 2864965 h 3428362"/>
                  <a:gd name="connsiteX138" fmla="*/ 4013597 w 6849572"/>
                  <a:gd name="connsiteY138" fmla="*/ 2873885 h 3428362"/>
                  <a:gd name="connsiteX139" fmla="*/ 4034874 w 6849572"/>
                  <a:gd name="connsiteY139" fmla="*/ 2877567 h 3428362"/>
                  <a:gd name="connsiteX140" fmla="*/ 4043140 w 6849572"/>
                  <a:gd name="connsiteY140" fmla="*/ 2878140 h 3428362"/>
                  <a:gd name="connsiteX141" fmla="*/ 4064336 w 6849572"/>
                  <a:gd name="connsiteY141" fmla="*/ 2881741 h 3428362"/>
                  <a:gd name="connsiteX142" fmla="*/ 4072602 w 6849572"/>
                  <a:gd name="connsiteY142" fmla="*/ 2882314 h 3428362"/>
                  <a:gd name="connsiteX143" fmla="*/ 4097971 w 6849572"/>
                  <a:gd name="connsiteY143" fmla="*/ 2885915 h 3428362"/>
                  <a:gd name="connsiteX144" fmla="*/ 4106237 w 6849572"/>
                  <a:gd name="connsiteY144" fmla="*/ 2886406 h 3428362"/>
                  <a:gd name="connsiteX145" fmla="*/ 4135944 w 6849572"/>
                  <a:gd name="connsiteY145" fmla="*/ 2890007 h 3428362"/>
                  <a:gd name="connsiteX146" fmla="*/ 4144046 w 6849572"/>
                  <a:gd name="connsiteY146" fmla="*/ 2890334 h 3428362"/>
                  <a:gd name="connsiteX147" fmla="*/ 4182182 w 6849572"/>
                  <a:gd name="connsiteY147" fmla="*/ 2894181 h 3428362"/>
                  <a:gd name="connsiteX148" fmla="*/ 4194622 w 6849572"/>
                  <a:gd name="connsiteY148" fmla="*/ 2894754 h 3428362"/>
                  <a:gd name="connsiteX149" fmla="*/ 4249535 w 6849572"/>
                  <a:gd name="connsiteY149" fmla="*/ 2898355 h 3428362"/>
                  <a:gd name="connsiteX150" fmla="*/ 4270240 w 6849572"/>
                  <a:gd name="connsiteY150" fmla="*/ 2898764 h 3428362"/>
                  <a:gd name="connsiteX151" fmla="*/ 4366726 w 6849572"/>
                  <a:gd name="connsiteY151" fmla="*/ 2898927 h 3428362"/>
                  <a:gd name="connsiteX152" fmla="*/ 4387513 w 6849572"/>
                  <a:gd name="connsiteY152" fmla="*/ 2898355 h 3428362"/>
                  <a:gd name="connsiteX153" fmla="*/ 4434079 w 6849572"/>
                  <a:gd name="connsiteY153" fmla="*/ 2894590 h 3428362"/>
                  <a:gd name="connsiteX154" fmla="*/ 4446273 w 6849572"/>
                  <a:gd name="connsiteY154" fmla="*/ 2894099 h 3428362"/>
                  <a:gd name="connsiteX155" fmla="*/ 4471970 w 6849572"/>
                  <a:gd name="connsiteY155" fmla="*/ 2890334 h 3428362"/>
                  <a:gd name="connsiteX156" fmla="*/ 4479990 w 6849572"/>
                  <a:gd name="connsiteY156" fmla="*/ 2889925 h 3428362"/>
                  <a:gd name="connsiteX157" fmla="*/ 4501431 w 6849572"/>
                  <a:gd name="connsiteY157" fmla="*/ 2886079 h 3428362"/>
                  <a:gd name="connsiteX158" fmla="*/ 4503395 w 6849572"/>
                  <a:gd name="connsiteY158" fmla="*/ 2885751 h 3428362"/>
                  <a:gd name="connsiteX159" fmla="*/ 4505441 w 6849572"/>
                  <a:gd name="connsiteY159" fmla="*/ 2885833 h 3428362"/>
                  <a:gd name="connsiteX160" fmla="*/ 4526719 w 6849572"/>
                  <a:gd name="connsiteY160" fmla="*/ 2881905 h 3428362"/>
                  <a:gd name="connsiteX161" fmla="*/ 4597509 w 6849572"/>
                  <a:gd name="connsiteY161" fmla="*/ 2865701 h 3428362"/>
                  <a:gd name="connsiteX162" fmla="*/ 4985911 w 6849572"/>
                  <a:gd name="connsiteY162" fmla="*/ 2692860 h 3428362"/>
                  <a:gd name="connsiteX163" fmla="*/ 5238216 w 6849572"/>
                  <a:gd name="connsiteY163" fmla="*/ 2525829 h 3428362"/>
                  <a:gd name="connsiteX164" fmla="*/ 5458196 w 6849572"/>
                  <a:gd name="connsiteY164" fmla="*/ 2363218 h 3428362"/>
                  <a:gd name="connsiteX165" fmla="*/ 5712956 w 6849572"/>
                  <a:gd name="connsiteY165" fmla="*/ 2156823 h 3428362"/>
                  <a:gd name="connsiteX166" fmla="*/ 5900038 w 6849572"/>
                  <a:gd name="connsiteY166" fmla="*/ 1992820 h 3428362"/>
                  <a:gd name="connsiteX167" fmla="*/ 6034497 w 6849572"/>
                  <a:gd name="connsiteY167" fmla="*/ 1860652 h 3428362"/>
                  <a:gd name="connsiteX168" fmla="*/ 6175830 w 6849572"/>
                  <a:gd name="connsiteY168" fmla="*/ 1684947 h 3428362"/>
                  <a:gd name="connsiteX169" fmla="*/ 6409232 w 6849572"/>
                  <a:gd name="connsiteY169" fmla="*/ 1254644 h 3428362"/>
                  <a:gd name="connsiteX170" fmla="*/ 6656873 w 6849572"/>
                  <a:gd name="connsiteY170" fmla="*/ 723599 h 3428362"/>
                  <a:gd name="connsiteX171" fmla="*/ 6785112 w 6849572"/>
                  <a:gd name="connsiteY171" fmla="*/ 407951 h 3428362"/>
                  <a:gd name="connsiteX172" fmla="*/ 6843708 w 6849572"/>
                  <a:gd name="connsiteY172" fmla="*/ 199347 h 3428362"/>
                  <a:gd name="connsiteX173" fmla="*/ 6847227 w 6849572"/>
                  <a:gd name="connsiteY173" fmla="*/ 177905 h 3428362"/>
                  <a:gd name="connsiteX174" fmla="*/ 6847718 w 6849572"/>
                  <a:gd name="connsiteY174" fmla="*/ 165711 h 3428362"/>
                  <a:gd name="connsiteX175" fmla="*/ 6847555 w 6849572"/>
                  <a:gd name="connsiteY175" fmla="*/ 124465 h 3428362"/>
                  <a:gd name="connsiteX176" fmla="*/ 3343755 w 6849572"/>
                  <a:gd name="connsiteY176" fmla="*/ 1752217 h 3428362"/>
                  <a:gd name="connsiteX177" fmla="*/ 3340727 w 6849572"/>
                  <a:gd name="connsiteY177" fmla="*/ 1752054 h 3428362"/>
                  <a:gd name="connsiteX178" fmla="*/ 3340891 w 6849572"/>
                  <a:gd name="connsiteY178" fmla="*/ 1751317 h 3428362"/>
                  <a:gd name="connsiteX179" fmla="*/ 3343755 w 6849572"/>
                  <a:gd name="connsiteY179" fmla="*/ 1752217 h 3428362"/>
                  <a:gd name="connsiteX180" fmla="*/ 3022378 w 6849572"/>
                  <a:gd name="connsiteY180" fmla="*/ 778676 h 3428362"/>
                  <a:gd name="connsiteX181" fmla="*/ 3022460 w 6849572"/>
                  <a:gd name="connsiteY181" fmla="*/ 776548 h 3428362"/>
                  <a:gd name="connsiteX182" fmla="*/ 3025734 w 6849572"/>
                  <a:gd name="connsiteY182" fmla="*/ 777612 h 3428362"/>
                  <a:gd name="connsiteX183" fmla="*/ 3022378 w 6849572"/>
                  <a:gd name="connsiteY183" fmla="*/ 778676 h 342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</a:cxnLst>
                <a:rect l="l" t="t" r="r" b="b"/>
                <a:pathLst>
                  <a:path w="6849572" h="3428362">
                    <a:moveTo>
                      <a:pt x="6847555" y="124465"/>
                    </a:moveTo>
                    <a:cubicBezTo>
                      <a:pt x="6843135" y="108425"/>
                      <a:pt x="6842072" y="91730"/>
                      <a:pt x="6835443" y="76181"/>
                    </a:cubicBezTo>
                    <a:cubicBezTo>
                      <a:pt x="6816865" y="32643"/>
                      <a:pt x="6779465" y="14557"/>
                      <a:pt x="6737647" y="1954"/>
                    </a:cubicBezTo>
                    <a:cubicBezTo>
                      <a:pt x="6716696" y="-583"/>
                      <a:pt x="6695828" y="-747"/>
                      <a:pt x="6674959" y="2036"/>
                    </a:cubicBezTo>
                    <a:cubicBezTo>
                      <a:pt x="6641896" y="9483"/>
                      <a:pt x="6610634" y="21268"/>
                      <a:pt x="6581582" y="38863"/>
                    </a:cubicBezTo>
                    <a:cubicBezTo>
                      <a:pt x="6567015" y="47701"/>
                      <a:pt x="6563332" y="41973"/>
                      <a:pt x="6565951" y="27406"/>
                    </a:cubicBezTo>
                    <a:cubicBezTo>
                      <a:pt x="6566360" y="27406"/>
                      <a:pt x="6566606" y="26751"/>
                      <a:pt x="6566687" y="25442"/>
                    </a:cubicBezTo>
                    <a:cubicBezTo>
                      <a:pt x="6566769" y="24214"/>
                      <a:pt x="6566115" y="23232"/>
                      <a:pt x="6564723" y="22414"/>
                    </a:cubicBezTo>
                    <a:cubicBezTo>
                      <a:pt x="6555230" y="25032"/>
                      <a:pt x="6554658" y="33461"/>
                      <a:pt x="6553594" y="40745"/>
                    </a:cubicBezTo>
                    <a:cubicBezTo>
                      <a:pt x="6552203" y="49665"/>
                      <a:pt x="6548356" y="56212"/>
                      <a:pt x="6541154" y="61614"/>
                    </a:cubicBezTo>
                    <a:cubicBezTo>
                      <a:pt x="6461199" y="121437"/>
                      <a:pt x="6399084" y="198037"/>
                      <a:pt x="6338933" y="276356"/>
                    </a:cubicBezTo>
                    <a:cubicBezTo>
                      <a:pt x="6234590" y="412125"/>
                      <a:pt x="6146860" y="558696"/>
                      <a:pt x="6059212" y="705349"/>
                    </a:cubicBezTo>
                    <a:cubicBezTo>
                      <a:pt x="5947504" y="892185"/>
                      <a:pt x="5840787" y="1082130"/>
                      <a:pt x="5716066" y="1260945"/>
                    </a:cubicBezTo>
                    <a:cubicBezTo>
                      <a:pt x="5655098" y="1348266"/>
                      <a:pt x="5589055" y="1431659"/>
                      <a:pt x="5513682" y="1507195"/>
                    </a:cubicBezTo>
                    <a:cubicBezTo>
                      <a:pt x="5457705" y="1563254"/>
                      <a:pt x="5397145" y="1614075"/>
                      <a:pt x="5331920" y="1659086"/>
                    </a:cubicBezTo>
                    <a:cubicBezTo>
                      <a:pt x="5249837" y="1715718"/>
                      <a:pt x="5163417" y="1764329"/>
                      <a:pt x="5071103" y="1802302"/>
                    </a:cubicBezTo>
                    <a:cubicBezTo>
                      <a:pt x="5065047" y="1805166"/>
                      <a:pt x="5059810" y="1809340"/>
                      <a:pt x="5055064" y="1814005"/>
                    </a:cubicBezTo>
                    <a:cubicBezTo>
                      <a:pt x="5032885" y="1837574"/>
                      <a:pt x="5008252" y="1858443"/>
                      <a:pt x="4980100" y="1874483"/>
                    </a:cubicBezTo>
                    <a:cubicBezTo>
                      <a:pt x="4869783" y="1937580"/>
                      <a:pt x="4750381" y="1970724"/>
                      <a:pt x="4623943" y="1976043"/>
                    </a:cubicBezTo>
                    <a:cubicBezTo>
                      <a:pt x="4548488" y="1979235"/>
                      <a:pt x="4473034" y="1976453"/>
                      <a:pt x="4397497" y="1969251"/>
                    </a:cubicBezTo>
                    <a:cubicBezTo>
                      <a:pt x="4250598" y="1955256"/>
                      <a:pt x="4106892" y="1925549"/>
                      <a:pt x="3964576" y="1887822"/>
                    </a:cubicBezTo>
                    <a:cubicBezTo>
                      <a:pt x="3804174" y="1845348"/>
                      <a:pt x="3644181" y="1800992"/>
                      <a:pt x="3480342" y="1773004"/>
                    </a:cubicBezTo>
                    <a:cubicBezTo>
                      <a:pt x="3446789" y="1767275"/>
                      <a:pt x="3413481" y="1759992"/>
                      <a:pt x="3381318" y="1755573"/>
                    </a:cubicBezTo>
                    <a:cubicBezTo>
                      <a:pt x="3384346" y="1755573"/>
                      <a:pt x="3387374" y="1755573"/>
                      <a:pt x="3390402" y="1755736"/>
                    </a:cubicBezTo>
                    <a:cubicBezTo>
                      <a:pt x="3397195" y="1753936"/>
                      <a:pt x="3404069" y="1753036"/>
                      <a:pt x="3411107" y="1752790"/>
                    </a:cubicBezTo>
                    <a:cubicBezTo>
                      <a:pt x="3415936" y="1752627"/>
                      <a:pt x="3420109" y="1752545"/>
                      <a:pt x="3423710" y="1752381"/>
                    </a:cubicBezTo>
                    <a:cubicBezTo>
                      <a:pt x="3433695" y="1755491"/>
                      <a:pt x="3444661" y="1750335"/>
                      <a:pt x="3454399" y="1755327"/>
                    </a:cubicBezTo>
                    <a:cubicBezTo>
                      <a:pt x="3498183" y="1753936"/>
                      <a:pt x="3541147" y="1764575"/>
                      <a:pt x="3584849" y="1763838"/>
                    </a:cubicBezTo>
                    <a:cubicBezTo>
                      <a:pt x="3589023" y="1761383"/>
                      <a:pt x="3593196" y="1759992"/>
                      <a:pt x="3597288" y="1763920"/>
                    </a:cubicBezTo>
                    <a:cubicBezTo>
                      <a:pt x="3607682" y="1772022"/>
                      <a:pt x="3619793" y="1766375"/>
                      <a:pt x="3631005" y="1768094"/>
                    </a:cubicBezTo>
                    <a:cubicBezTo>
                      <a:pt x="3642463" y="1771858"/>
                      <a:pt x="3654493" y="1771040"/>
                      <a:pt x="3666114" y="1772922"/>
                    </a:cubicBezTo>
                    <a:cubicBezTo>
                      <a:pt x="3759490" y="1787980"/>
                      <a:pt x="3853031" y="1801893"/>
                      <a:pt x="3945917" y="1819652"/>
                    </a:cubicBezTo>
                    <a:cubicBezTo>
                      <a:pt x="4079803" y="1845266"/>
                      <a:pt x="4213117" y="1873337"/>
                      <a:pt x="4348477" y="1891096"/>
                    </a:cubicBezTo>
                    <a:cubicBezTo>
                      <a:pt x="4430150" y="1901735"/>
                      <a:pt x="4511907" y="1908445"/>
                      <a:pt x="4593990" y="1910737"/>
                    </a:cubicBezTo>
                    <a:cubicBezTo>
                      <a:pt x="4649803" y="1912292"/>
                      <a:pt x="4705289" y="1906072"/>
                      <a:pt x="4760611" y="1898625"/>
                    </a:cubicBezTo>
                    <a:cubicBezTo>
                      <a:pt x="4832056" y="1888968"/>
                      <a:pt x="4901863" y="1873419"/>
                      <a:pt x="4968152" y="1844284"/>
                    </a:cubicBezTo>
                    <a:cubicBezTo>
                      <a:pt x="4988939" y="1836674"/>
                      <a:pt x="5009480" y="1828736"/>
                      <a:pt x="5028057" y="1816378"/>
                    </a:cubicBezTo>
                    <a:cubicBezTo>
                      <a:pt x="5046961" y="1803857"/>
                      <a:pt x="5066357" y="1792154"/>
                      <a:pt x="5085589" y="1780124"/>
                    </a:cubicBezTo>
                    <a:cubicBezTo>
                      <a:pt x="5092791" y="1772513"/>
                      <a:pt x="5099583" y="1764575"/>
                      <a:pt x="5107194" y="1757373"/>
                    </a:cubicBezTo>
                    <a:cubicBezTo>
                      <a:pt x="5180275" y="1688302"/>
                      <a:pt x="5214401" y="1601308"/>
                      <a:pt x="5224467" y="1503185"/>
                    </a:cubicBezTo>
                    <a:cubicBezTo>
                      <a:pt x="5224386" y="1493446"/>
                      <a:pt x="5224958" y="1483626"/>
                      <a:pt x="5224140" y="1473887"/>
                    </a:cubicBezTo>
                    <a:cubicBezTo>
                      <a:pt x="5219230" y="1418319"/>
                      <a:pt x="5214810" y="1362834"/>
                      <a:pt x="5138128" y="1310621"/>
                    </a:cubicBezTo>
                    <a:cubicBezTo>
                      <a:pt x="5094673" y="1280996"/>
                      <a:pt x="5044588" y="1266101"/>
                      <a:pt x="4994503" y="1252680"/>
                    </a:cubicBezTo>
                    <a:cubicBezTo>
                      <a:pt x="4835575" y="1210124"/>
                      <a:pt x="4672554" y="1192938"/>
                      <a:pt x="4509370" y="1178044"/>
                    </a:cubicBezTo>
                    <a:cubicBezTo>
                      <a:pt x="4412474" y="1169205"/>
                      <a:pt x="4315578" y="1160858"/>
                      <a:pt x="4219418" y="1145800"/>
                    </a:cubicBezTo>
                    <a:cubicBezTo>
                      <a:pt x="4058525" y="1120676"/>
                      <a:pt x="3901479" y="1079430"/>
                      <a:pt x="3745578" y="1033109"/>
                    </a:cubicBezTo>
                    <a:cubicBezTo>
                      <a:pt x="3714234" y="1023780"/>
                      <a:pt x="3476905" y="941205"/>
                      <a:pt x="3470276" y="938669"/>
                    </a:cubicBezTo>
                    <a:cubicBezTo>
                      <a:pt x="3427475" y="922301"/>
                      <a:pt x="3317567" y="878763"/>
                      <a:pt x="3312575" y="876553"/>
                    </a:cubicBezTo>
                    <a:cubicBezTo>
                      <a:pt x="3279594" y="861905"/>
                      <a:pt x="3175660" y="820004"/>
                      <a:pt x="3169768" y="817549"/>
                    </a:cubicBezTo>
                    <a:cubicBezTo>
                      <a:pt x="3095950" y="787269"/>
                      <a:pt x="2709022" y="619010"/>
                      <a:pt x="2636841" y="587748"/>
                    </a:cubicBezTo>
                    <a:cubicBezTo>
                      <a:pt x="2581355" y="563688"/>
                      <a:pt x="2526033" y="539219"/>
                      <a:pt x="2470710" y="514995"/>
                    </a:cubicBezTo>
                    <a:cubicBezTo>
                      <a:pt x="2467355" y="514094"/>
                      <a:pt x="2463918" y="513522"/>
                      <a:pt x="2460726" y="512212"/>
                    </a:cubicBezTo>
                    <a:cubicBezTo>
                      <a:pt x="2323812" y="457381"/>
                      <a:pt x="2184769" y="409015"/>
                      <a:pt x="2041308" y="373906"/>
                    </a:cubicBezTo>
                    <a:cubicBezTo>
                      <a:pt x="1956606" y="353201"/>
                      <a:pt x="1871331" y="336261"/>
                      <a:pt x="1784747" y="325459"/>
                    </a:cubicBezTo>
                    <a:cubicBezTo>
                      <a:pt x="1734171" y="319157"/>
                      <a:pt x="1683431" y="316211"/>
                      <a:pt x="1632692" y="312119"/>
                    </a:cubicBezTo>
                    <a:cubicBezTo>
                      <a:pt x="1540134" y="304672"/>
                      <a:pt x="1448557" y="312119"/>
                      <a:pt x="1357145" y="323985"/>
                    </a:cubicBezTo>
                    <a:cubicBezTo>
                      <a:pt x="1297567" y="331760"/>
                      <a:pt x="1240035" y="349192"/>
                      <a:pt x="1181930" y="363922"/>
                    </a:cubicBezTo>
                    <a:cubicBezTo>
                      <a:pt x="1028730" y="402877"/>
                      <a:pt x="885677" y="464501"/>
                      <a:pt x="754901" y="553622"/>
                    </a:cubicBezTo>
                    <a:cubicBezTo>
                      <a:pt x="612912" y="650354"/>
                      <a:pt x="489256" y="767055"/>
                      <a:pt x="380657" y="900041"/>
                    </a:cubicBezTo>
                    <a:cubicBezTo>
                      <a:pt x="250535" y="1059461"/>
                      <a:pt x="160432" y="1239422"/>
                      <a:pt x="104209" y="1436815"/>
                    </a:cubicBezTo>
                    <a:cubicBezTo>
                      <a:pt x="53797" y="1613912"/>
                      <a:pt x="30064" y="1795591"/>
                      <a:pt x="15906" y="1978580"/>
                    </a:cubicBezTo>
                    <a:cubicBezTo>
                      <a:pt x="10178" y="2052316"/>
                      <a:pt x="4695" y="2126297"/>
                      <a:pt x="6495" y="2200524"/>
                    </a:cubicBezTo>
                    <a:cubicBezTo>
                      <a:pt x="6659" y="2206662"/>
                      <a:pt x="7804" y="2213291"/>
                      <a:pt x="2812" y="2218529"/>
                    </a:cubicBezTo>
                    <a:cubicBezTo>
                      <a:pt x="2649" y="2232441"/>
                      <a:pt x="2485" y="2246271"/>
                      <a:pt x="2321" y="2260184"/>
                    </a:cubicBezTo>
                    <a:cubicBezTo>
                      <a:pt x="-1607" y="2291282"/>
                      <a:pt x="603" y="2322544"/>
                      <a:pt x="766" y="2353724"/>
                    </a:cubicBezTo>
                    <a:cubicBezTo>
                      <a:pt x="930" y="2399554"/>
                      <a:pt x="-1607" y="2445383"/>
                      <a:pt x="2239" y="2491130"/>
                    </a:cubicBezTo>
                    <a:cubicBezTo>
                      <a:pt x="2403" y="2506434"/>
                      <a:pt x="2567" y="2521737"/>
                      <a:pt x="2730" y="2537123"/>
                    </a:cubicBezTo>
                    <a:cubicBezTo>
                      <a:pt x="6577" y="2545061"/>
                      <a:pt x="4367" y="2553490"/>
                      <a:pt x="4613" y="2561756"/>
                    </a:cubicBezTo>
                    <a:cubicBezTo>
                      <a:pt x="5840" y="2597110"/>
                      <a:pt x="2567" y="2632463"/>
                      <a:pt x="6413" y="2667735"/>
                    </a:cubicBezTo>
                    <a:cubicBezTo>
                      <a:pt x="6577" y="2676083"/>
                      <a:pt x="6741" y="2684349"/>
                      <a:pt x="6986" y="2692696"/>
                    </a:cubicBezTo>
                    <a:cubicBezTo>
                      <a:pt x="10751" y="2699898"/>
                      <a:pt x="8541" y="2707672"/>
                      <a:pt x="8868" y="2715120"/>
                    </a:cubicBezTo>
                    <a:cubicBezTo>
                      <a:pt x="10014" y="2737134"/>
                      <a:pt x="6986" y="2759312"/>
                      <a:pt x="10587" y="2781245"/>
                    </a:cubicBezTo>
                    <a:cubicBezTo>
                      <a:pt x="10751" y="2788119"/>
                      <a:pt x="10996" y="2795075"/>
                      <a:pt x="11160" y="2801950"/>
                    </a:cubicBezTo>
                    <a:cubicBezTo>
                      <a:pt x="16643" y="2825683"/>
                      <a:pt x="9687" y="2850070"/>
                      <a:pt x="14842" y="2873803"/>
                    </a:cubicBezTo>
                    <a:cubicBezTo>
                      <a:pt x="15006" y="2879286"/>
                      <a:pt x="15170" y="2884769"/>
                      <a:pt x="15333" y="2890252"/>
                    </a:cubicBezTo>
                    <a:cubicBezTo>
                      <a:pt x="20735" y="2909730"/>
                      <a:pt x="13942" y="2929944"/>
                      <a:pt x="19016" y="2949421"/>
                    </a:cubicBezTo>
                    <a:cubicBezTo>
                      <a:pt x="19180" y="2954904"/>
                      <a:pt x="19344" y="2960469"/>
                      <a:pt x="19507" y="2965952"/>
                    </a:cubicBezTo>
                    <a:cubicBezTo>
                      <a:pt x="24827" y="2983957"/>
                      <a:pt x="18361" y="3002779"/>
                      <a:pt x="23108" y="3020865"/>
                    </a:cubicBezTo>
                    <a:cubicBezTo>
                      <a:pt x="23354" y="3027740"/>
                      <a:pt x="23517" y="3034614"/>
                      <a:pt x="23763" y="3041489"/>
                    </a:cubicBezTo>
                    <a:cubicBezTo>
                      <a:pt x="29000" y="3056710"/>
                      <a:pt x="22535" y="3072914"/>
                      <a:pt x="27445" y="3088136"/>
                    </a:cubicBezTo>
                    <a:cubicBezTo>
                      <a:pt x="27609" y="3092228"/>
                      <a:pt x="27773" y="3096320"/>
                      <a:pt x="27936" y="3100493"/>
                    </a:cubicBezTo>
                    <a:cubicBezTo>
                      <a:pt x="33338" y="3117107"/>
                      <a:pt x="26709" y="3134538"/>
                      <a:pt x="31537" y="3151151"/>
                    </a:cubicBezTo>
                    <a:cubicBezTo>
                      <a:pt x="31701" y="3155243"/>
                      <a:pt x="31947" y="3159417"/>
                      <a:pt x="32110" y="3163508"/>
                    </a:cubicBezTo>
                    <a:cubicBezTo>
                      <a:pt x="37511" y="3178730"/>
                      <a:pt x="30801" y="3194852"/>
                      <a:pt x="35957" y="3210074"/>
                    </a:cubicBezTo>
                    <a:cubicBezTo>
                      <a:pt x="36120" y="3214166"/>
                      <a:pt x="36202" y="3218258"/>
                      <a:pt x="36366" y="3222268"/>
                    </a:cubicBezTo>
                    <a:cubicBezTo>
                      <a:pt x="41603" y="3236017"/>
                      <a:pt x="35220" y="3250829"/>
                      <a:pt x="39967" y="3264660"/>
                    </a:cubicBezTo>
                    <a:cubicBezTo>
                      <a:pt x="40130" y="3268752"/>
                      <a:pt x="40376" y="3272844"/>
                      <a:pt x="40539" y="3276935"/>
                    </a:cubicBezTo>
                    <a:cubicBezTo>
                      <a:pt x="45532" y="3287902"/>
                      <a:pt x="39721" y="3299932"/>
                      <a:pt x="43977" y="3310898"/>
                    </a:cubicBezTo>
                    <a:cubicBezTo>
                      <a:pt x="44222" y="3315072"/>
                      <a:pt x="44386" y="3319246"/>
                      <a:pt x="44631" y="3323420"/>
                    </a:cubicBezTo>
                    <a:cubicBezTo>
                      <a:pt x="49869" y="3334222"/>
                      <a:pt x="43813" y="3346252"/>
                      <a:pt x="48232" y="3357137"/>
                    </a:cubicBezTo>
                    <a:cubicBezTo>
                      <a:pt x="48478" y="3361229"/>
                      <a:pt x="48723" y="3365402"/>
                      <a:pt x="48887" y="3369494"/>
                    </a:cubicBezTo>
                    <a:cubicBezTo>
                      <a:pt x="52651" y="3375632"/>
                      <a:pt x="50033" y="3382424"/>
                      <a:pt x="50933" y="3388808"/>
                    </a:cubicBezTo>
                    <a:cubicBezTo>
                      <a:pt x="54206" y="3394946"/>
                      <a:pt x="60262" y="3400593"/>
                      <a:pt x="53634" y="3408121"/>
                    </a:cubicBezTo>
                    <a:cubicBezTo>
                      <a:pt x="55598" y="3415732"/>
                      <a:pt x="54043" y="3426208"/>
                      <a:pt x="64272" y="3428090"/>
                    </a:cubicBezTo>
                    <a:cubicBezTo>
                      <a:pt x="75402" y="3430136"/>
                      <a:pt x="79331" y="3420233"/>
                      <a:pt x="83913" y="3412377"/>
                    </a:cubicBezTo>
                    <a:cubicBezTo>
                      <a:pt x="116158" y="3356155"/>
                      <a:pt x="148402" y="3299932"/>
                      <a:pt x="180809" y="3243791"/>
                    </a:cubicBezTo>
                    <a:cubicBezTo>
                      <a:pt x="231876" y="3155570"/>
                      <a:pt x="290881" y="3072832"/>
                      <a:pt x="357742" y="2995987"/>
                    </a:cubicBezTo>
                    <a:cubicBezTo>
                      <a:pt x="402180" y="2944920"/>
                      <a:pt x="449646" y="2896636"/>
                      <a:pt x="500631" y="2851707"/>
                    </a:cubicBezTo>
                    <a:cubicBezTo>
                      <a:pt x="546624" y="2811197"/>
                      <a:pt x="593271" y="2771506"/>
                      <a:pt x="642129" y="2734515"/>
                    </a:cubicBezTo>
                    <a:cubicBezTo>
                      <a:pt x="726503" y="2670600"/>
                      <a:pt x="814888" y="2612905"/>
                      <a:pt x="907528" y="2561428"/>
                    </a:cubicBezTo>
                    <a:cubicBezTo>
                      <a:pt x="1007206" y="2506106"/>
                      <a:pt x="1111140" y="2461014"/>
                      <a:pt x="1219166" y="2425496"/>
                    </a:cubicBezTo>
                    <a:cubicBezTo>
                      <a:pt x="1310252" y="2395544"/>
                      <a:pt x="1403547" y="2374102"/>
                      <a:pt x="1498560" y="2360599"/>
                    </a:cubicBezTo>
                    <a:cubicBezTo>
                      <a:pt x="1505189" y="2356098"/>
                      <a:pt x="1513536" y="2361335"/>
                      <a:pt x="1520165" y="2356752"/>
                    </a:cubicBezTo>
                    <a:lnTo>
                      <a:pt x="1522129" y="2356425"/>
                    </a:lnTo>
                    <a:lnTo>
                      <a:pt x="1524093" y="2356507"/>
                    </a:lnTo>
                    <a:cubicBezTo>
                      <a:pt x="1532032" y="2351597"/>
                      <a:pt x="1541525" y="2357243"/>
                      <a:pt x="1549545" y="2352824"/>
                    </a:cubicBezTo>
                    <a:cubicBezTo>
                      <a:pt x="1552246" y="2352660"/>
                      <a:pt x="1554946" y="2352497"/>
                      <a:pt x="1557729" y="2352333"/>
                    </a:cubicBezTo>
                    <a:cubicBezTo>
                      <a:pt x="1567140" y="2347095"/>
                      <a:pt x="1578106" y="2353561"/>
                      <a:pt x="1587518" y="2348405"/>
                    </a:cubicBezTo>
                    <a:cubicBezTo>
                      <a:pt x="1590218" y="2348323"/>
                      <a:pt x="1592837" y="2348159"/>
                      <a:pt x="1595538" y="2348077"/>
                    </a:cubicBezTo>
                    <a:cubicBezTo>
                      <a:pt x="1606422" y="2343004"/>
                      <a:pt x="1618534" y="2349141"/>
                      <a:pt x="1629500" y="2344395"/>
                    </a:cubicBezTo>
                    <a:cubicBezTo>
                      <a:pt x="1633592" y="2344231"/>
                      <a:pt x="1637684" y="2343986"/>
                      <a:pt x="1641776" y="2343822"/>
                    </a:cubicBezTo>
                    <a:cubicBezTo>
                      <a:pt x="1656998" y="2338584"/>
                      <a:pt x="1673202" y="2345131"/>
                      <a:pt x="1688424" y="2340057"/>
                    </a:cubicBezTo>
                    <a:cubicBezTo>
                      <a:pt x="1695298" y="2339894"/>
                      <a:pt x="1702172" y="2339730"/>
                      <a:pt x="1709047" y="2339566"/>
                    </a:cubicBezTo>
                    <a:cubicBezTo>
                      <a:pt x="1767642" y="2335147"/>
                      <a:pt x="1826320" y="2338503"/>
                      <a:pt x="1884998" y="2337848"/>
                    </a:cubicBezTo>
                    <a:cubicBezTo>
                      <a:pt x="1902347" y="2337684"/>
                      <a:pt x="1919861" y="2335229"/>
                      <a:pt x="1937047" y="2339566"/>
                    </a:cubicBezTo>
                    <a:cubicBezTo>
                      <a:pt x="1943921" y="2339730"/>
                      <a:pt x="1950877" y="2339894"/>
                      <a:pt x="1957752" y="2340139"/>
                    </a:cubicBezTo>
                    <a:cubicBezTo>
                      <a:pt x="1975838" y="2345131"/>
                      <a:pt x="1994660" y="2338421"/>
                      <a:pt x="2012665" y="2343822"/>
                    </a:cubicBezTo>
                    <a:cubicBezTo>
                      <a:pt x="2016756" y="2343986"/>
                      <a:pt x="2020930" y="2344149"/>
                      <a:pt x="2025022" y="2344313"/>
                    </a:cubicBezTo>
                    <a:cubicBezTo>
                      <a:pt x="2037380" y="2349059"/>
                      <a:pt x="2050883" y="2342758"/>
                      <a:pt x="2063240" y="2347914"/>
                    </a:cubicBezTo>
                    <a:cubicBezTo>
                      <a:pt x="2067332" y="2348077"/>
                      <a:pt x="2071424" y="2348241"/>
                      <a:pt x="2075516" y="2348487"/>
                    </a:cubicBezTo>
                    <a:cubicBezTo>
                      <a:pt x="2086400" y="2353315"/>
                      <a:pt x="2098512" y="2346932"/>
                      <a:pt x="2109315" y="2352251"/>
                    </a:cubicBezTo>
                    <a:cubicBezTo>
                      <a:pt x="2112016" y="2352415"/>
                      <a:pt x="2114798" y="2352579"/>
                      <a:pt x="2117499" y="2352660"/>
                    </a:cubicBezTo>
                    <a:cubicBezTo>
                      <a:pt x="2126992" y="2357325"/>
                      <a:pt x="2137794" y="2351269"/>
                      <a:pt x="2147206" y="2356425"/>
                    </a:cubicBezTo>
                    <a:cubicBezTo>
                      <a:pt x="2149906" y="2356589"/>
                      <a:pt x="2152689" y="2356752"/>
                      <a:pt x="2155390" y="2356916"/>
                    </a:cubicBezTo>
                    <a:cubicBezTo>
                      <a:pt x="2164801" y="2361499"/>
                      <a:pt x="2175603" y="2355525"/>
                      <a:pt x="2185015" y="2360599"/>
                    </a:cubicBezTo>
                    <a:lnTo>
                      <a:pt x="2186979" y="2360517"/>
                    </a:lnTo>
                    <a:lnTo>
                      <a:pt x="2188943" y="2360844"/>
                    </a:lnTo>
                    <a:cubicBezTo>
                      <a:pt x="2198355" y="2366000"/>
                      <a:pt x="2209321" y="2359535"/>
                      <a:pt x="2218650" y="2364855"/>
                    </a:cubicBezTo>
                    <a:cubicBezTo>
                      <a:pt x="2221433" y="2365100"/>
                      <a:pt x="2224133" y="2365264"/>
                      <a:pt x="2226916" y="2365509"/>
                    </a:cubicBezTo>
                    <a:cubicBezTo>
                      <a:pt x="2233545" y="2369356"/>
                      <a:pt x="2241646" y="2364527"/>
                      <a:pt x="2248112" y="2369028"/>
                    </a:cubicBezTo>
                    <a:cubicBezTo>
                      <a:pt x="2250812" y="2369192"/>
                      <a:pt x="2253595" y="2369437"/>
                      <a:pt x="2256296" y="2369601"/>
                    </a:cubicBezTo>
                    <a:cubicBezTo>
                      <a:pt x="2262924" y="2373611"/>
                      <a:pt x="2271026" y="2368619"/>
                      <a:pt x="2277491" y="2373202"/>
                    </a:cubicBezTo>
                    <a:cubicBezTo>
                      <a:pt x="2288294" y="2375166"/>
                      <a:pt x="2299342" y="2376639"/>
                      <a:pt x="2309981" y="2379258"/>
                    </a:cubicBezTo>
                    <a:cubicBezTo>
                      <a:pt x="2441085" y="2411747"/>
                      <a:pt x="2570880" y="2449147"/>
                      <a:pt x="2699529" y="2489984"/>
                    </a:cubicBezTo>
                    <a:cubicBezTo>
                      <a:pt x="2835788" y="2533276"/>
                      <a:pt x="2971803" y="2577387"/>
                      <a:pt x="3107408" y="2622479"/>
                    </a:cubicBezTo>
                    <a:cubicBezTo>
                      <a:pt x="3321250" y="2693678"/>
                      <a:pt x="3534764" y="2765695"/>
                      <a:pt x="3753353" y="2821100"/>
                    </a:cubicBezTo>
                    <a:cubicBezTo>
                      <a:pt x="3814322" y="2836567"/>
                      <a:pt x="3875455" y="2851461"/>
                      <a:pt x="3937733" y="2860873"/>
                    </a:cubicBezTo>
                    <a:cubicBezTo>
                      <a:pt x="3944198" y="2865865"/>
                      <a:pt x="3952709" y="2860136"/>
                      <a:pt x="3959174" y="2864965"/>
                    </a:cubicBezTo>
                    <a:cubicBezTo>
                      <a:pt x="3976770" y="2871266"/>
                      <a:pt x="3995183" y="2872494"/>
                      <a:pt x="4013597" y="2873885"/>
                    </a:cubicBezTo>
                    <a:cubicBezTo>
                      <a:pt x="4020144" y="2878140"/>
                      <a:pt x="4028327" y="2872903"/>
                      <a:pt x="4034874" y="2877567"/>
                    </a:cubicBezTo>
                    <a:cubicBezTo>
                      <a:pt x="4037657" y="2877731"/>
                      <a:pt x="4040357" y="2877977"/>
                      <a:pt x="4043140" y="2878140"/>
                    </a:cubicBezTo>
                    <a:cubicBezTo>
                      <a:pt x="4049687" y="2882150"/>
                      <a:pt x="4057871" y="2877158"/>
                      <a:pt x="4064336" y="2881741"/>
                    </a:cubicBezTo>
                    <a:cubicBezTo>
                      <a:pt x="4067118" y="2881905"/>
                      <a:pt x="4069819" y="2882150"/>
                      <a:pt x="4072602" y="2882314"/>
                    </a:cubicBezTo>
                    <a:cubicBezTo>
                      <a:pt x="4080622" y="2886570"/>
                      <a:pt x="4090033" y="2881005"/>
                      <a:pt x="4097971" y="2885915"/>
                    </a:cubicBezTo>
                    <a:cubicBezTo>
                      <a:pt x="4100754" y="2886079"/>
                      <a:pt x="4103454" y="2886242"/>
                      <a:pt x="4106237" y="2886406"/>
                    </a:cubicBezTo>
                    <a:cubicBezTo>
                      <a:pt x="4115730" y="2890907"/>
                      <a:pt x="4126451" y="2885015"/>
                      <a:pt x="4135944" y="2890007"/>
                    </a:cubicBezTo>
                    <a:cubicBezTo>
                      <a:pt x="4138645" y="2890089"/>
                      <a:pt x="4141345" y="2890252"/>
                      <a:pt x="4144046" y="2890334"/>
                    </a:cubicBezTo>
                    <a:cubicBezTo>
                      <a:pt x="4156403" y="2895326"/>
                      <a:pt x="4169906" y="2888943"/>
                      <a:pt x="4182182" y="2894181"/>
                    </a:cubicBezTo>
                    <a:cubicBezTo>
                      <a:pt x="4186356" y="2894344"/>
                      <a:pt x="4190448" y="2894590"/>
                      <a:pt x="4194622" y="2894754"/>
                    </a:cubicBezTo>
                    <a:cubicBezTo>
                      <a:pt x="4212708" y="2899500"/>
                      <a:pt x="4231531" y="2893035"/>
                      <a:pt x="4249535" y="2898355"/>
                    </a:cubicBezTo>
                    <a:cubicBezTo>
                      <a:pt x="4256409" y="2898518"/>
                      <a:pt x="4263365" y="2898600"/>
                      <a:pt x="4270240" y="2898764"/>
                    </a:cubicBezTo>
                    <a:cubicBezTo>
                      <a:pt x="4302402" y="2901874"/>
                      <a:pt x="4334564" y="2901628"/>
                      <a:pt x="4366726" y="2898927"/>
                    </a:cubicBezTo>
                    <a:cubicBezTo>
                      <a:pt x="4373683" y="2898764"/>
                      <a:pt x="4380557" y="2898600"/>
                      <a:pt x="4387513" y="2898355"/>
                    </a:cubicBezTo>
                    <a:cubicBezTo>
                      <a:pt x="4402735" y="2893035"/>
                      <a:pt x="4418857" y="2899582"/>
                      <a:pt x="4434079" y="2894590"/>
                    </a:cubicBezTo>
                    <a:cubicBezTo>
                      <a:pt x="4438171" y="2894426"/>
                      <a:pt x="4442181" y="2894263"/>
                      <a:pt x="4446273" y="2894099"/>
                    </a:cubicBezTo>
                    <a:cubicBezTo>
                      <a:pt x="4454293" y="2889352"/>
                      <a:pt x="4463867" y="2894999"/>
                      <a:pt x="4471970" y="2890334"/>
                    </a:cubicBezTo>
                    <a:cubicBezTo>
                      <a:pt x="4474670" y="2890171"/>
                      <a:pt x="4477289" y="2890089"/>
                      <a:pt x="4479990" y="2889925"/>
                    </a:cubicBezTo>
                    <a:cubicBezTo>
                      <a:pt x="4486537" y="2885342"/>
                      <a:pt x="4494884" y="2890662"/>
                      <a:pt x="4501431" y="2886079"/>
                    </a:cubicBezTo>
                    <a:lnTo>
                      <a:pt x="4503395" y="2885751"/>
                    </a:lnTo>
                    <a:lnTo>
                      <a:pt x="4505441" y="2885833"/>
                    </a:lnTo>
                    <a:cubicBezTo>
                      <a:pt x="4511907" y="2881005"/>
                      <a:pt x="4520254" y="2886570"/>
                      <a:pt x="4526719" y="2881905"/>
                    </a:cubicBezTo>
                    <a:cubicBezTo>
                      <a:pt x="4550452" y="2876995"/>
                      <a:pt x="4574021" y="2871757"/>
                      <a:pt x="4597509" y="2865701"/>
                    </a:cubicBezTo>
                    <a:cubicBezTo>
                      <a:pt x="4736715" y="2829775"/>
                      <a:pt x="4863399" y="2765859"/>
                      <a:pt x="4985911" y="2692860"/>
                    </a:cubicBezTo>
                    <a:cubicBezTo>
                      <a:pt x="5072576" y="2641220"/>
                      <a:pt x="5156706" y="2585407"/>
                      <a:pt x="5238216" y="2525829"/>
                    </a:cubicBezTo>
                    <a:cubicBezTo>
                      <a:pt x="5311788" y="2471980"/>
                      <a:pt x="5386424" y="2419440"/>
                      <a:pt x="5458196" y="2363218"/>
                    </a:cubicBezTo>
                    <a:cubicBezTo>
                      <a:pt x="5544289" y="2295865"/>
                      <a:pt x="5629891" y="2227940"/>
                      <a:pt x="5712956" y="2156823"/>
                    </a:cubicBezTo>
                    <a:cubicBezTo>
                      <a:pt x="5775972" y="2102892"/>
                      <a:pt x="5839560" y="2049534"/>
                      <a:pt x="5900038" y="1992820"/>
                    </a:cubicBezTo>
                    <a:cubicBezTo>
                      <a:pt x="5945785" y="1949855"/>
                      <a:pt x="5992105" y="1907381"/>
                      <a:pt x="6034497" y="1860652"/>
                    </a:cubicBezTo>
                    <a:cubicBezTo>
                      <a:pt x="6085155" y="1804757"/>
                      <a:pt x="6133848" y="1747552"/>
                      <a:pt x="6175830" y="1684947"/>
                    </a:cubicBezTo>
                    <a:cubicBezTo>
                      <a:pt x="6266916" y="1548769"/>
                      <a:pt x="6337379" y="1401215"/>
                      <a:pt x="6409232" y="1254644"/>
                    </a:cubicBezTo>
                    <a:cubicBezTo>
                      <a:pt x="6495243" y="1079266"/>
                      <a:pt x="6578636" y="902660"/>
                      <a:pt x="6656873" y="723599"/>
                    </a:cubicBezTo>
                    <a:cubicBezTo>
                      <a:pt x="6702375" y="619501"/>
                      <a:pt x="6746239" y="514749"/>
                      <a:pt x="6785112" y="407951"/>
                    </a:cubicBezTo>
                    <a:cubicBezTo>
                      <a:pt x="6809909" y="339862"/>
                      <a:pt x="6829387" y="270382"/>
                      <a:pt x="6843708" y="199347"/>
                    </a:cubicBezTo>
                    <a:cubicBezTo>
                      <a:pt x="6847636" y="192636"/>
                      <a:pt x="6842808" y="184534"/>
                      <a:pt x="6847227" y="177905"/>
                    </a:cubicBezTo>
                    <a:cubicBezTo>
                      <a:pt x="6847391" y="173813"/>
                      <a:pt x="6847555" y="169803"/>
                      <a:pt x="6847718" y="165711"/>
                    </a:cubicBezTo>
                    <a:cubicBezTo>
                      <a:pt x="6850337" y="152290"/>
                      <a:pt x="6850091" y="138377"/>
                      <a:pt x="6847555" y="124465"/>
                    </a:cubicBezTo>
                    <a:close/>
                    <a:moveTo>
                      <a:pt x="3343755" y="1752217"/>
                    </a:moveTo>
                    <a:cubicBezTo>
                      <a:pt x="3342773" y="1752136"/>
                      <a:pt x="3341709" y="1752054"/>
                      <a:pt x="3340727" y="1752054"/>
                    </a:cubicBezTo>
                    <a:cubicBezTo>
                      <a:pt x="3340809" y="1751890"/>
                      <a:pt x="3340891" y="1751644"/>
                      <a:pt x="3340891" y="1751317"/>
                    </a:cubicBezTo>
                    <a:cubicBezTo>
                      <a:pt x="3341873" y="1751644"/>
                      <a:pt x="3342773" y="1751890"/>
                      <a:pt x="3343755" y="1752217"/>
                    </a:cubicBezTo>
                    <a:close/>
                    <a:moveTo>
                      <a:pt x="3022378" y="778676"/>
                    </a:moveTo>
                    <a:cubicBezTo>
                      <a:pt x="3022460" y="777857"/>
                      <a:pt x="3022460" y="777203"/>
                      <a:pt x="3022460" y="776548"/>
                    </a:cubicBezTo>
                    <a:cubicBezTo>
                      <a:pt x="3023524" y="776957"/>
                      <a:pt x="3024588" y="777203"/>
                      <a:pt x="3025734" y="777612"/>
                    </a:cubicBezTo>
                    <a:cubicBezTo>
                      <a:pt x="3024424" y="777857"/>
                      <a:pt x="3023442" y="778267"/>
                      <a:pt x="3022378" y="778676"/>
                    </a:cubicBezTo>
                    <a:close/>
                  </a:path>
                </a:pathLst>
              </a:custGeom>
              <a:solidFill>
                <a:srgbClr val="F9C9A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A8A5EBAF-8C33-0989-E6C6-AC6F63E03A28}"/>
                  </a:ext>
                </a:extLst>
              </p:cNvPr>
              <p:cNvSpPr/>
              <p:nvPr/>
            </p:nvSpPr>
            <p:spPr>
              <a:xfrm flipH="1">
                <a:off x="8865991" y="5621288"/>
                <a:ext cx="855087" cy="113341"/>
              </a:xfrm>
              <a:custGeom>
                <a:avLst/>
                <a:gdLst>
                  <a:gd name="connsiteX0" fmla="*/ 12930 w 1745843"/>
                  <a:gd name="connsiteY0" fmla="*/ 20 h 231410"/>
                  <a:gd name="connsiteX1" fmla="*/ 304518 w 1745843"/>
                  <a:gd name="connsiteY1" fmla="*/ 11641 h 231410"/>
                  <a:gd name="connsiteX2" fmla="*/ 959956 w 1745843"/>
                  <a:gd name="connsiteY2" fmla="*/ 125478 h 231410"/>
                  <a:gd name="connsiteX3" fmla="*/ 1207516 w 1745843"/>
                  <a:gd name="connsiteY3" fmla="*/ 154612 h 231410"/>
                  <a:gd name="connsiteX4" fmla="*/ 1581923 w 1745843"/>
                  <a:gd name="connsiteY4" fmla="*/ 115739 h 231410"/>
                  <a:gd name="connsiteX5" fmla="*/ 1729804 w 1745843"/>
                  <a:gd name="connsiteY5" fmla="*/ 47323 h 231410"/>
                  <a:gd name="connsiteX6" fmla="*/ 1745844 w 1745843"/>
                  <a:gd name="connsiteY6" fmla="*/ 49860 h 231410"/>
                  <a:gd name="connsiteX7" fmla="*/ 1647066 w 1745843"/>
                  <a:gd name="connsiteY7" fmla="*/ 132843 h 231410"/>
                  <a:gd name="connsiteX8" fmla="*/ 1440262 w 1745843"/>
                  <a:gd name="connsiteY8" fmla="*/ 211325 h 231410"/>
                  <a:gd name="connsiteX9" fmla="*/ 1272822 w 1745843"/>
                  <a:gd name="connsiteY9" fmla="*/ 231294 h 231410"/>
                  <a:gd name="connsiteX10" fmla="*/ 1092697 w 1745843"/>
                  <a:gd name="connsiteY10" fmla="*/ 226956 h 231410"/>
                  <a:gd name="connsiteX11" fmla="*/ 802419 w 1745843"/>
                  <a:gd name="connsiteY11" fmla="*/ 182764 h 231410"/>
                  <a:gd name="connsiteX12" fmla="*/ 338563 w 1745843"/>
                  <a:gd name="connsiteY12" fmla="*/ 66063 h 231410"/>
                  <a:gd name="connsiteX13" fmla="*/ 0 w 1745843"/>
                  <a:gd name="connsiteY13" fmla="*/ 3785 h 231410"/>
                  <a:gd name="connsiteX14" fmla="*/ 12930 w 1745843"/>
                  <a:gd name="connsiteY14" fmla="*/ 20 h 2314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45843" h="231410">
                    <a:moveTo>
                      <a:pt x="12930" y="20"/>
                    </a:moveTo>
                    <a:cubicBezTo>
                      <a:pt x="29707" y="20"/>
                      <a:pt x="292733" y="10086"/>
                      <a:pt x="304518" y="11641"/>
                    </a:cubicBezTo>
                    <a:cubicBezTo>
                      <a:pt x="525152" y="37502"/>
                      <a:pt x="740713" y="92252"/>
                      <a:pt x="959956" y="125478"/>
                    </a:cubicBezTo>
                    <a:cubicBezTo>
                      <a:pt x="1041548" y="137835"/>
                      <a:pt x="1124941" y="149865"/>
                      <a:pt x="1207516" y="154612"/>
                    </a:cubicBezTo>
                    <a:cubicBezTo>
                      <a:pt x="1333954" y="161814"/>
                      <a:pt x="1460394" y="150111"/>
                      <a:pt x="1581923" y="115739"/>
                    </a:cubicBezTo>
                    <a:cubicBezTo>
                      <a:pt x="1597636" y="111320"/>
                      <a:pt x="1683893" y="75720"/>
                      <a:pt x="1729804" y="47323"/>
                    </a:cubicBezTo>
                    <a:cubicBezTo>
                      <a:pt x="1737415" y="50678"/>
                      <a:pt x="1743225" y="49778"/>
                      <a:pt x="1745844" y="49860"/>
                    </a:cubicBezTo>
                    <a:cubicBezTo>
                      <a:pt x="1726039" y="82431"/>
                      <a:pt x="1679637" y="115002"/>
                      <a:pt x="1647066" y="132843"/>
                    </a:cubicBezTo>
                    <a:cubicBezTo>
                      <a:pt x="1581841" y="168606"/>
                      <a:pt x="1513179" y="195858"/>
                      <a:pt x="1440262" y="211325"/>
                    </a:cubicBezTo>
                    <a:cubicBezTo>
                      <a:pt x="1385103" y="223028"/>
                      <a:pt x="1329453" y="231539"/>
                      <a:pt x="1272822" y="231294"/>
                    </a:cubicBezTo>
                    <a:cubicBezTo>
                      <a:pt x="1212753" y="231048"/>
                      <a:pt x="1152602" y="233013"/>
                      <a:pt x="1092697" y="226956"/>
                    </a:cubicBezTo>
                    <a:cubicBezTo>
                      <a:pt x="995229" y="217054"/>
                      <a:pt x="898332" y="203305"/>
                      <a:pt x="802419" y="182764"/>
                    </a:cubicBezTo>
                    <a:cubicBezTo>
                      <a:pt x="646436" y="149374"/>
                      <a:pt x="493972" y="101745"/>
                      <a:pt x="338563" y="66063"/>
                    </a:cubicBezTo>
                    <a:cubicBezTo>
                      <a:pt x="237657" y="42903"/>
                      <a:pt x="11703" y="3785"/>
                      <a:pt x="0" y="3785"/>
                    </a:cubicBezTo>
                    <a:cubicBezTo>
                      <a:pt x="3437" y="-2517"/>
                      <a:pt x="8838" y="1248"/>
                      <a:pt x="12930" y="20"/>
                    </a:cubicBezTo>
                    <a:close/>
                  </a:path>
                </a:pathLst>
              </a:custGeom>
              <a:solidFill>
                <a:srgbClr val="DAB299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DE859BA1-2119-29EE-AC7E-E6C72C464750}"/>
                  </a:ext>
                </a:extLst>
              </p:cNvPr>
              <p:cNvSpPr/>
              <p:nvPr/>
            </p:nvSpPr>
            <p:spPr>
              <a:xfrm flipH="1">
                <a:off x="8824860" y="5379553"/>
                <a:ext cx="314799" cy="266564"/>
              </a:xfrm>
              <a:custGeom>
                <a:avLst/>
                <a:gdLst>
                  <a:gd name="connsiteX0" fmla="*/ 642220 w 642730"/>
                  <a:gd name="connsiteY0" fmla="*/ 230627 h 544248"/>
                  <a:gd name="connsiteX1" fmla="*/ 573313 w 642730"/>
                  <a:gd name="connsiteY1" fmla="*/ 400686 h 544248"/>
                  <a:gd name="connsiteX2" fmla="*/ 303658 w 642730"/>
                  <a:gd name="connsiteY2" fmla="*/ 536864 h 544248"/>
                  <a:gd name="connsiteX3" fmla="*/ 132617 w 642730"/>
                  <a:gd name="connsiteY3" fmla="*/ 528762 h 544248"/>
                  <a:gd name="connsiteX4" fmla="*/ 41204 w 642730"/>
                  <a:gd name="connsiteY4" fmla="*/ 439886 h 544248"/>
                  <a:gd name="connsiteX5" fmla="*/ 1513 w 642730"/>
                  <a:gd name="connsiteY5" fmla="*/ 258861 h 544248"/>
                  <a:gd name="connsiteX6" fmla="*/ 24755 w 642730"/>
                  <a:gd name="connsiteY6" fmla="*/ 48293 h 544248"/>
                  <a:gd name="connsiteX7" fmla="*/ 87279 w 642730"/>
                  <a:gd name="connsiteY7" fmla="*/ 6392 h 544248"/>
                  <a:gd name="connsiteX8" fmla="*/ 225093 w 642730"/>
                  <a:gd name="connsiteY8" fmla="*/ 8 h 544248"/>
                  <a:gd name="connsiteX9" fmla="*/ 494503 w 642730"/>
                  <a:gd name="connsiteY9" fmla="*/ 50666 h 544248"/>
                  <a:gd name="connsiteX10" fmla="*/ 581333 w 642730"/>
                  <a:gd name="connsiteY10" fmla="*/ 100424 h 544248"/>
                  <a:gd name="connsiteX11" fmla="*/ 642220 w 642730"/>
                  <a:gd name="connsiteY11" fmla="*/ 230627 h 544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2730" h="544248">
                    <a:moveTo>
                      <a:pt x="642220" y="230627"/>
                    </a:moveTo>
                    <a:cubicBezTo>
                      <a:pt x="643939" y="301744"/>
                      <a:pt x="614477" y="354448"/>
                      <a:pt x="573313" y="400686"/>
                    </a:cubicBezTo>
                    <a:cubicBezTo>
                      <a:pt x="501705" y="481214"/>
                      <a:pt x="406773" y="517468"/>
                      <a:pt x="303658" y="536864"/>
                    </a:cubicBezTo>
                    <a:cubicBezTo>
                      <a:pt x="245962" y="547748"/>
                      <a:pt x="188921" y="547830"/>
                      <a:pt x="132617" y="528762"/>
                    </a:cubicBezTo>
                    <a:cubicBezTo>
                      <a:pt x="87934" y="513622"/>
                      <a:pt x="56917" y="483915"/>
                      <a:pt x="41204" y="439886"/>
                    </a:cubicBezTo>
                    <a:cubicBezTo>
                      <a:pt x="20336" y="381291"/>
                      <a:pt x="7078" y="321303"/>
                      <a:pt x="1513" y="258861"/>
                    </a:cubicBezTo>
                    <a:cubicBezTo>
                      <a:pt x="-4871" y="186516"/>
                      <a:pt x="10106" y="117609"/>
                      <a:pt x="24755" y="48293"/>
                    </a:cubicBezTo>
                    <a:cubicBezTo>
                      <a:pt x="31547" y="15885"/>
                      <a:pt x="43823" y="10484"/>
                      <a:pt x="87279" y="6392"/>
                    </a:cubicBezTo>
                    <a:cubicBezTo>
                      <a:pt x="133190" y="2054"/>
                      <a:pt x="179428" y="-155"/>
                      <a:pt x="225093" y="8"/>
                    </a:cubicBezTo>
                    <a:cubicBezTo>
                      <a:pt x="317406" y="254"/>
                      <a:pt x="408165" y="14903"/>
                      <a:pt x="494503" y="50666"/>
                    </a:cubicBezTo>
                    <a:cubicBezTo>
                      <a:pt x="525683" y="63597"/>
                      <a:pt x="556045" y="78163"/>
                      <a:pt x="581333" y="100424"/>
                    </a:cubicBezTo>
                    <a:cubicBezTo>
                      <a:pt x="622006" y="136268"/>
                      <a:pt x="646639" y="180215"/>
                      <a:pt x="642220" y="230627"/>
                    </a:cubicBezTo>
                    <a:close/>
                  </a:path>
                </a:pathLst>
              </a:custGeom>
              <a:solidFill>
                <a:srgbClr val="FEE5D5"/>
              </a:solidFill>
              <a:ln w="81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reeform 2">
              <a:extLst>
                <a:ext uri="{FF2B5EF4-FFF2-40B4-BE49-F238E27FC236}">
                  <a16:creationId xmlns:a16="http://schemas.microsoft.com/office/drawing/2014/main" xmlns="" id="{6D0F2097-9456-5F15-B5FA-8E64477CBC4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7726268" y="1605066"/>
              <a:ext cx="3099390" cy="16698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b="1">
                  <a:solidFill>
                    <a:srgbClr val="92D050"/>
                  </a:solidFill>
                </a:rPr>
                <a:t>ICT</a:t>
              </a:r>
              <a:endParaRPr lang="ko-KR" altLang="en-US" b="1">
                <a:solidFill>
                  <a:srgbClr val="92D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67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307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5DEDD6-BA65-5088-5258-B38E2D4B5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B6BDFD7-D582-4BCF-3312-93C94B952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4357792-31AA-B031-4FDC-0C9FA353A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A750789-8290-929D-52F7-737F4D77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A03491D-22FB-9CAF-FE40-A14910E38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05D9FC-3DBC-44FF-5EA4-13F4D603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04CD76-3D1C-F65C-5F44-5174CA0A6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AAA2E2-5AF3-8BE8-6F66-AE8ACF98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EEBC600-F6A1-1247-9FD7-62AFD002E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25640D-507C-ECE2-8B6A-E669B6EA6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64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E6C3D5-3474-BD6A-B496-25B9A3C1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613B03-B440-9148-5FA8-D38040249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8D28C90-D827-D4FF-F3BE-5C7E43A9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3DE4E31-80C0-FD79-25D4-B8540954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7EB7908-35CF-B1E2-B144-67FB11F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5913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8606AE-89F8-39E7-5EE3-19FFA4B2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280AEE-4111-411E-1681-8E0BEFABB2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6CF9DA0-85DD-1CDB-EF1F-7E7679DCF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E1146AF-BE12-25D1-CB01-771630E5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09C346F-AE2B-4356-45A3-9F3592A7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CDC31CC-8A94-22F3-08FE-58BE4A5B6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40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D81F9B6-58B1-F03A-2CC8-29570A1E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58B3509-76A0-D3C6-0C76-4461F87DA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12518D4-3E5D-C0AD-E521-5AE6DAE39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17CCB29-9B13-FD58-29FB-9080BFAE6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8A866E0-CB18-D2E2-9268-9301D3983D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D18F0A-CCF0-5438-1829-D7BCAA4D0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1E35DCC-8B04-7875-FD74-7BE036DB5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920B260-3575-1754-F700-3DFE1636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63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180E84-45ED-A438-E692-DA2821C2D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CE7319-05F4-4708-6EB5-60E8382A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C3A576D-4810-97D8-6659-6B5502AC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98B4FFA-C107-F05C-7F8D-98028BD4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19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DEEB4FD-9E7B-95F6-1CAB-CC116897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0A5A49D-97CA-DAD1-3441-0C9FE9DEB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517FE3D-7A5D-0AB8-32E0-5A80CAFC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537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F996E3-0D6D-369B-3F21-55379B74B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041F1D-0F94-36ED-ADF5-2B83B545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F98E574-CBD0-706A-F689-EB8114EB3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D5A63CF-B5CE-0C4C-DA4E-D43F1F4D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A5AE1C-FBBB-DA4D-1250-008C13F0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E44FC5D-2DB0-9D6F-F5B7-DD8C4776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757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21637A-542F-C844-9212-0F955B5CB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C0DDCEB-5A94-AACD-F714-B004A7402F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0D5489E-5D38-C76E-13F0-3B39AE8BD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E2186F-B9CF-BF68-EE1C-E4135D1D8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D4E3B77-07B5-554A-3C86-6AC69C4C8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7058CB-AAAB-707D-5DC2-690F801F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8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7D4649-540D-DD8D-E3F7-389B11858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C52DA41-FC1E-E932-7110-21850219C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CFB12-C1C3-7A2F-0309-140211D15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5574143-68E3-6BBD-0B95-568452A7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498EBD5-D010-43DC-19FB-424FF9D3C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38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A5366C5-335F-6D21-115C-88BEC442F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46DC966-3D54-E1C9-80B4-30D2744E9B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2841B34-7BF1-8003-4EF1-10E17F7A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6915651-AC57-A5FA-A3DE-44F571515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DD053D-F98F-00F6-C747-D2232E81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094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796079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580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07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: Rounded Corners 1">
            <a:extLst>
              <a:ext uri="{FF2B5EF4-FFF2-40B4-BE49-F238E27FC236}">
                <a16:creationId xmlns:a16="http://schemas.microsoft.com/office/drawing/2014/main" xmlns="" id="{F8E4A850-2981-460F-9846-48EBA0D5F3EC}"/>
              </a:ext>
            </a:extLst>
          </p:cNvPr>
          <p:cNvSpPr/>
          <p:nvPr userDrawn="1"/>
        </p:nvSpPr>
        <p:spPr>
          <a:xfrm>
            <a:off x="1085065" y="1621765"/>
            <a:ext cx="2045865" cy="4641011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7">
            <a:extLst>
              <a:ext uri="{FF2B5EF4-FFF2-40B4-BE49-F238E27FC236}">
                <a16:creationId xmlns:a16="http://schemas.microsoft.com/office/drawing/2014/main" xmlns="" id="{9D26A4C8-7982-4005-A516-A16E744638DF}"/>
              </a:ext>
            </a:extLst>
          </p:cNvPr>
          <p:cNvSpPr/>
          <p:nvPr userDrawn="1"/>
        </p:nvSpPr>
        <p:spPr>
          <a:xfrm>
            <a:off x="3743733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8">
            <a:extLst>
              <a:ext uri="{FF2B5EF4-FFF2-40B4-BE49-F238E27FC236}">
                <a16:creationId xmlns:a16="http://schemas.microsoft.com/office/drawing/2014/main" xmlns="" id="{04575A1D-163E-4E18-9569-1D3E23086BDF}"/>
              </a:ext>
            </a:extLst>
          </p:cNvPr>
          <p:cNvSpPr/>
          <p:nvPr userDrawn="1"/>
        </p:nvSpPr>
        <p:spPr>
          <a:xfrm>
            <a:off x="6402401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9">
            <a:extLst>
              <a:ext uri="{FF2B5EF4-FFF2-40B4-BE49-F238E27FC236}">
                <a16:creationId xmlns:a16="http://schemas.microsoft.com/office/drawing/2014/main" xmlns="" id="{A93F3913-43AF-432D-857D-C8FEEFACC427}"/>
              </a:ext>
            </a:extLst>
          </p:cNvPr>
          <p:cNvSpPr/>
          <p:nvPr userDrawn="1"/>
        </p:nvSpPr>
        <p:spPr>
          <a:xfrm>
            <a:off x="9061069" y="1621765"/>
            <a:ext cx="2045865" cy="4641011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xmlns="" id="{9885ADD6-0DB5-49CC-9209-CE288DFDF480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1137445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xmlns="" id="{97DB9F7C-2637-4A7D-B020-09DE1576EB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3796113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xmlns="" id="{B8F2FE5E-A158-4AB1-B584-2CE324A9FCB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6454781" y="1690611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xmlns="" id="{F1286852-3DBD-423B-8687-CE65E1A5C13E}"/>
              </a:ext>
            </a:extLst>
          </p:cNvPr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9113448" y="4269899"/>
            <a:ext cx="1941107" cy="1941107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0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D1DE2E88-6A87-4923-A695-C08C6C89DECA}"/>
              </a:ext>
            </a:extLst>
          </p:cNvPr>
          <p:cNvSpPr/>
          <p:nvPr userDrawn="1"/>
        </p:nvSpPr>
        <p:spPr>
          <a:xfrm>
            <a:off x="68032" y="5740400"/>
            <a:ext cx="634701" cy="1117600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5115276D-F3BF-43F2-930C-943D3CCC450E}"/>
              </a:ext>
            </a:extLst>
          </p:cNvPr>
          <p:cNvSpPr/>
          <p:nvPr userDrawn="1"/>
        </p:nvSpPr>
        <p:spPr>
          <a:xfrm>
            <a:off x="790120" y="6133752"/>
            <a:ext cx="505281" cy="724248"/>
          </a:xfrm>
          <a:custGeom>
            <a:avLst/>
            <a:gdLst>
              <a:gd name="connsiteX0" fmla="*/ 238907 w 561676"/>
              <a:gd name="connsiteY0" fmla="*/ 482 h 943801"/>
              <a:gd name="connsiteX1" fmla="*/ 358608 w 561676"/>
              <a:gd name="connsiteY1" fmla="*/ 22 h 943801"/>
              <a:gd name="connsiteX2" fmla="*/ 390836 w 561676"/>
              <a:gd name="connsiteY2" fmla="*/ 22581 h 943801"/>
              <a:gd name="connsiteX3" fmla="*/ 563022 w 561676"/>
              <a:gd name="connsiteY3" fmla="*/ 488036 h 943801"/>
              <a:gd name="connsiteX4" fmla="*/ 540923 w 561676"/>
              <a:gd name="connsiteY4" fmla="*/ 517501 h 943801"/>
              <a:gd name="connsiteX5" fmla="*/ 319015 w 561676"/>
              <a:gd name="connsiteY5" fmla="*/ 517501 h 943801"/>
              <a:gd name="connsiteX6" fmla="*/ 295075 w 561676"/>
              <a:gd name="connsiteY6" fmla="*/ 551109 h 943801"/>
              <a:gd name="connsiteX7" fmla="*/ 434573 w 561676"/>
              <a:gd name="connsiteY7" fmla="*/ 912056 h 943801"/>
              <a:gd name="connsiteX8" fmla="*/ 437796 w 561676"/>
              <a:gd name="connsiteY8" fmla="*/ 920343 h 943801"/>
              <a:gd name="connsiteX9" fmla="*/ 431811 w 561676"/>
              <a:gd name="connsiteY9" fmla="*/ 944743 h 943801"/>
              <a:gd name="connsiteX10" fmla="*/ 408331 w 561676"/>
              <a:gd name="connsiteY10" fmla="*/ 935996 h 943801"/>
              <a:gd name="connsiteX11" fmla="*/ 288169 w 561676"/>
              <a:gd name="connsiteY11" fmla="*/ 771176 h 943801"/>
              <a:gd name="connsiteX12" fmla="*/ 10553 w 561676"/>
              <a:gd name="connsiteY12" fmla="*/ 389973 h 943801"/>
              <a:gd name="connsiteX13" fmla="*/ 2266 w 561676"/>
              <a:gd name="connsiteY13" fmla="*/ 361428 h 943801"/>
              <a:gd name="connsiteX14" fmla="*/ 28969 w 561676"/>
              <a:gd name="connsiteY14" fmla="*/ 352681 h 943801"/>
              <a:gd name="connsiteX15" fmla="*/ 185502 w 561676"/>
              <a:gd name="connsiteY15" fmla="*/ 352681 h 943801"/>
              <a:gd name="connsiteX16" fmla="*/ 208061 w 561676"/>
              <a:gd name="connsiteY16" fmla="*/ 319993 h 943801"/>
              <a:gd name="connsiteX17" fmla="*/ 97567 w 561676"/>
              <a:gd name="connsiteY17" fmla="*/ 34551 h 943801"/>
              <a:gd name="connsiteX18" fmla="*/ 120587 w 561676"/>
              <a:gd name="connsiteY18" fmla="*/ 482 h 943801"/>
              <a:gd name="connsiteX19" fmla="*/ 238907 w 561676"/>
              <a:gd name="connsiteY19" fmla="*/ 482 h 94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61676" h="943801">
                <a:moveTo>
                  <a:pt x="238907" y="482"/>
                </a:moveTo>
                <a:cubicBezTo>
                  <a:pt x="278961" y="482"/>
                  <a:pt x="318555" y="1403"/>
                  <a:pt x="358608" y="22"/>
                </a:cubicBezTo>
                <a:cubicBezTo>
                  <a:pt x="376103" y="-439"/>
                  <a:pt x="384851" y="6467"/>
                  <a:pt x="390836" y="22581"/>
                </a:cubicBezTo>
                <a:cubicBezTo>
                  <a:pt x="447924" y="178193"/>
                  <a:pt x="505473" y="333344"/>
                  <a:pt x="563022" y="488036"/>
                </a:cubicBezTo>
                <a:cubicBezTo>
                  <a:pt x="570388" y="508293"/>
                  <a:pt x="563943" y="517501"/>
                  <a:pt x="540923" y="517501"/>
                </a:cubicBezTo>
                <a:cubicBezTo>
                  <a:pt x="466800" y="517501"/>
                  <a:pt x="393138" y="517501"/>
                  <a:pt x="319015" y="517501"/>
                </a:cubicBezTo>
                <a:cubicBezTo>
                  <a:pt x="290010" y="517501"/>
                  <a:pt x="284946" y="524407"/>
                  <a:pt x="295075" y="551109"/>
                </a:cubicBezTo>
                <a:cubicBezTo>
                  <a:pt x="341574" y="671271"/>
                  <a:pt x="388074" y="791894"/>
                  <a:pt x="434573" y="912056"/>
                </a:cubicBezTo>
                <a:cubicBezTo>
                  <a:pt x="435494" y="914818"/>
                  <a:pt x="436875" y="917580"/>
                  <a:pt x="437796" y="920343"/>
                </a:cubicBezTo>
                <a:cubicBezTo>
                  <a:pt x="441018" y="930011"/>
                  <a:pt x="442400" y="939219"/>
                  <a:pt x="431811" y="944743"/>
                </a:cubicBezTo>
                <a:cubicBezTo>
                  <a:pt x="421222" y="950268"/>
                  <a:pt x="414316" y="944283"/>
                  <a:pt x="408331" y="935996"/>
                </a:cubicBezTo>
                <a:cubicBezTo>
                  <a:pt x="368277" y="880749"/>
                  <a:pt x="328223" y="825963"/>
                  <a:pt x="288169" y="771176"/>
                </a:cubicBezTo>
                <a:cubicBezTo>
                  <a:pt x="195630" y="644108"/>
                  <a:pt x="103092" y="517040"/>
                  <a:pt x="10553" y="389973"/>
                </a:cubicBezTo>
                <a:cubicBezTo>
                  <a:pt x="4568" y="381685"/>
                  <a:pt x="-4179" y="373398"/>
                  <a:pt x="2266" y="361428"/>
                </a:cubicBezTo>
                <a:cubicBezTo>
                  <a:pt x="8251" y="350839"/>
                  <a:pt x="19301" y="352681"/>
                  <a:pt x="28969" y="352681"/>
                </a:cubicBezTo>
                <a:cubicBezTo>
                  <a:pt x="80993" y="352681"/>
                  <a:pt x="133477" y="352681"/>
                  <a:pt x="185502" y="352681"/>
                </a:cubicBezTo>
                <a:cubicBezTo>
                  <a:pt x="211744" y="352681"/>
                  <a:pt x="217269" y="344394"/>
                  <a:pt x="208061" y="319993"/>
                </a:cubicBezTo>
                <a:cubicBezTo>
                  <a:pt x="171230" y="224692"/>
                  <a:pt x="134398" y="129391"/>
                  <a:pt x="97567" y="34551"/>
                </a:cubicBezTo>
                <a:cubicBezTo>
                  <a:pt x="86978" y="7388"/>
                  <a:pt x="91582" y="482"/>
                  <a:pt x="120587" y="482"/>
                </a:cubicBezTo>
                <a:cubicBezTo>
                  <a:pt x="160180" y="482"/>
                  <a:pt x="199313" y="482"/>
                  <a:pt x="238907" y="482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459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xmlns="" id="{2E446F10-D98D-44F2-99D1-B739E5438054}"/>
              </a:ext>
            </a:extLst>
          </p:cNvPr>
          <p:cNvSpPr/>
          <p:nvPr userDrawn="1"/>
        </p:nvSpPr>
        <p:spPr>
          <a:xfrm>
            <a:off x="0" y="2253343"/>
            <a:ext cx="12192000" cy="235131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xmlns="" id="{6DC19109-ACB6-4629-AB01-D465B05ECD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88571" y="1580606"/>
            <a:ext cx="9945150" cy="3696788"/>
          </a:xfrm>
          <a:custGeom>
            <a:avLst/>
            <a:gdLst>
              <a:gd name="connsiteX0" fmla="*/ 8797786 w 9945150"/>
              <a:gd name="connsiteY0" fmla="*/ 343988 h 3696788"/>
              <a:gd name="connsiteX1" fmla="*/ 9945150 w 9945150"/>
              <a:gd name="connsiteY1" fmla="*/ 343988 h 3696788"/>
              <a:gd name="connsiteX2" fmla="*/ 8854411 w 9945150"/>
              <a:gd name="connsiteY2" fmla="*/ 3696788 h 3696788"/>
              <a:gd name="connsiteX3" fmla="*/ 7707047 w 9945150"/>
              <a:gd name="connsiteY3" fmla="*/ 3696788 h 3696788"/>
              <a:gd name="connsiteX4" fmla="*/ 6228770 w 9945150"/>
              <a:gd name="connsiteY4" fmla="*/ 343988 h 3696788"/>
              <a:gd name="connsiteX5" fmla="*/ 7376134 w 9945150"/>
              <a:gd name="connsiteY5" fmla="*/ 343988 h 3696788"/>
              <a:gd name="connsiteX6" fmla="*/ 6285395 w 9945150"/>
              <a:gd name="connsiteY6" fmla="*/ 3696788 h 3696788"/>
              <a:gd name="connsiteX7" fmla="*/ 5138031 w 9945150"/>
              <a:gd name="connsiteY7" fmla="*/ 3696788 h 3696788"/>
              <a:gd name="connsiteX8" fmla="*/ 3659754 w 9945150"/>
              <a:gd name="connsiteY8" fmla="*/ 343988 h 3696788"/>
              <a:gd name="connsiteX9" fmla="*/ 4807118 w 9945150"/>
              <a:gd name="connsiteY9" fmla="*/ 343988 h 3696788"/>
              <a:gd name="connsiteX10" fmla="*/ 3716379 w 9945150"/>
              <a:gd name="connsiteY10" fmla="*/ 3696788 h 3696788"/>
              <a:gd name="connsiteX11" fmla="*/ 2569016 w 9945150"/>
              <a:gd name="connsiteY11" fmla="*/ 3696788 h 3696788"/>
              <a:gd name="connsiteX12" fmla="*/ 1090739 w 9945150"/>
              <a:gd name="connsiteY12" fmla="*/ 343988 h 3696788"/>
              <a:gd name="connsiteX13" fmla="*/ 2238103 w 9945150"/>
              <a:gd name="connsiteY13" fmla="*/ 343988 h 3696788"/>
              <a:gd name="connsiteX14" fmla="*/ 1147364 w 9945150"/>
              <a:gd name="connsiteY14" fmla="*/ 3696788 h 3696788"/>
              <a:gd name="connsiteX15" fmla="*/ 0 w 9945150"/>
              <a:gd name="connsiteY15" fmla="*/ 3696788 h 3696788"/>
              <a:gd name="connsiteX16" fmla="*/ 7635204 w 9945150"/>
              <a:gd name="connsiteY16" fmla="*/ 0 h 3696788"/>
              <a:gd name="connsiteX17" fmla="*/ 8782568 w 9945150"/>
              <a:gd name="connsiteY17" fmla="*/ 0 h 3696788"/>
              <a:gd name="connsiteX18" fmla="*/ 7691829 w 9945150"/>
              <a:gd name="connsiteY18" fmla="*/ 3352800 h 3696788"/>
              <a:gd name="connsiteX19" fmla="*/ 6544465 w 9945150"/>
              <a:gd name="connsiteY19" fmla="*/ 3352800 h 3696788"/>
              <a:gd name="connsiteX20" fmla="*/ 5066188 w 9945150"/>
              <a:gd name="connsiteY20" fmla="*/ 0 h 3696788"/>
              <a:gd name="connsiteX21" fmla="*/ 6213552 w 9945150"/>
              <a:gd name="connsiteY21" fmla="*/ 0 h 3696788"/>
              <a:gd name="connsiteX22" fmla="*/ 5122813 w 9945150"/>
              <a:gd name="connsiteY22" fmla="*/ 3352800 h 3696788"/>
              <a:gd name="connsiteX23" fmla="*/ 3975449 w 9945150"/>
              <a:gd name="connsiteY23" fmla="*/ 3352800 h 3696788"/>
              <a:gd name="connsiteX24" fmla="*/ 2497173 w 9945150"/>
              <a:gd name="connsiteY24" fmla="*/ 0 h 3696788"/>
              <a:gd name="connsiteX25" fmla="*/ 3644536 w 9945150"/>
              <a:gd name="connsiteY25" fmla="*/ 0 h 3696788"/>
              <a:gd name="connsiteX26" fmla="*/ 2553798 w 9945150"/>
              <a:gd name="connsiteY26" fmla="*/ 3352800 h 3696788"/>
              <a:gd name="connsiteX27" fmla="*/ 1406434 w 9945150"/>
              <a:gd name="connsiteY27" fmla="*/ 3352800 h 369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945150" h="3696788">
                <a:moveTo>
                  <a:pt x="8797786" y="343988"/>
                </a:moveTo>
                <a:lnTo>
                  <a:pt x="9945150" y="343988"/>
                </a:lnTo>
                <a:lnTo>
                  <a:pt x="8854411" y="3696788"/>
                </a:lnTo>
                <a:lnTo>
                  <a:pt x="7707047" y="3696788"/>
                </a:lnTo>
                <a:close/>
                <a:moveTo>
                  <a:pt x="6228770" y="343988"/>
                </a:moveTo>
                <a:lnTo>
                  <a:pt x="7376134" y="343988"/>
                </a:lnTo>
                <a:lnTo>
                  <a:pt x="6285395" y="3696788"/>
                </a:lnTo>
                <a:lnTo>
                  <a:pt x="5138031" y="3696788"/>
                </a:lnTo>
                <a:close/>
                <a:moveTo>
                  <a:pt x="3659754" y="343988"/>
                </a:moveTo>
                <a:lnTo>
                  <a:pt x="4807118" y="343988"/>
                </a:lnTo>
                <a:lnTo>
                  <a:pt x="3716379" y="3696788"/>
                </a:lnTo>
                <a:lnTo>
                  <a:pt x="2569016" y="3696788"/>
                </a:lnTo>
                <a:close/>
                <a:moveTo>
                  <a:pt x="1090739" y="343988"/>
                </a:moveTo>
                <a:lnTo>
                  <a:pt x="2238103" y="343988"/>
                </a:lnTo>
                <a:lnTo>
                  <a:pt x="1147364" y="3696788"/>
                </a:lnTo>
                <a:lnTo>
                  <a:pt x="0" y="3696788"/>
                </a:lnTo>
                <a:close/>
                <a:moveTo>
                  <a:pt x="7635204" y="0"/>
                </a:moveTo>
                <a:lnTo>
                  <a:pt x="8782568" y="0"/>
                </a:lnTo>
                <a:lnTo>
                  <a:pt x="7691829" y="3352800"/>
                </a:lnTo>
                <a:lnTo>
                  <a:pt x="6544465" y="3352800"/>
                </a:lnTo>
                <a:close/>
                <a:moveTo>
                  <a:pt x="5066188" y="0"/>
                </a:moveTo>
                <a:lnTo>
                  <a:pt x="6213552" y="0"/>
                </a:lnTo>
                <a:lnTo>
                  <a:pt x="5122813" y="3352800"/>
                </a:lnTo>
                <a:lnTo>
                  <a:pt x="3975449" y="3352800"/>
                </a:lnTo>
                <a:close/>
                <a:moveTo>
                  <a:pt x="2497173" y="0"/>
                </a:moveTo>
                <a:lnTo>
                  <a:pt x="3644536" y="0"/>
                </a:lnTo>
                <a:lnTo>
                  <a:pt x="2553798" y="3352800"/>
                </a:lnTo>
                <a:lnTo>
                  <a:pt x="1406434" y="3352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54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576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1C8382BE-D6AA-47A2-A947-A38349E8B3D6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" name="Arc 431">
            <a:extLst>
              <a:ext uri="{FF2B5EF4-FFF2-40B4-BE49-F238E27FC236}">
                <a16:creationId xmlns:a16="http://schemas.microsoft.com/office/drawing/2014/main" xmlns="" id="{C8213F32-E4C0-43E5-B4CD-C8E76182B064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accent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8056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11219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>
            <a:extLst>
              <a:ext uri="{FF2B5EF4-FFF2-40B4-BE49-F238E27FC236}">
                <a16:creationId xmlns:a16="http://schemas.microsoft.com/office/drawing/2014/main" xmlns="" id="{7C38E266-3A45-4113-836B-E85A6BC56619}"/>
              </a:ext>
            </a:extLst>
          </p:cNvPr>
          <p:cNvGrpSpPr/>
          <p:nvPr userDrawn="1"/>
        </p:nvGrpSpPr>
        <p:grpSpPr>
          <a:xfrm>
            <a:off x="850796" y="1991644"/>
            <a:ext cx="2126862" cy="3673670"/>
            <a:chOff x="1438761" y="2033015"/>
            <a:chExt cx="1980000" cy="3420000"/>
          </a:xfrm>
        </p:grpSpPr>
        <p:sp>
          <p:nvSpPr>
            <p:cNvPr id="3" name="Rounded Rectangle 58">
              <a:extLst>
                <a:ext uri="{FF2B5EF4-FFF2-40B4-BE49-F238E27FC236}">
                  <a16:creationId xmlns:a16="http://schemas.microsoft.com/office/drawing/2014/main" xmlns="" id="{FCAB020C-EE36-4E4E-A65A-B2B745902977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59">
              <a:extLst>
                <a:ext uri="{FF2B5EF4-FFF2-40B4-BE49-F238E27FC236}">
                  <a16:creationId xmlns:a16="http://schemas.microsoft.com/office/drawing/2014/main" xmlns="" id="{F00D10E6-99CA-4979-9CEB-1815CECED8D7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0">
              <a:extLst>
                <a:ext uri="{FF2B5EF4-FFF2-40B4-BE49-F238E27FC236}">
                  <a16:creationId xmlns:a16="http://schemas.microsoft.com/office/drawing/2014/main" xmlns="" id="{5D38B13A-F324-4C27-9781-BAB6ADB982D6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61">
                <a:extLst>
                  <a:ext uri="{FF2B5EF4-FFF2-40B4-BE49-F238E27FC236}">
                    <a16:creationId xmlns:a16="http://schemas.microsoft.com/office/drawing/2014/main" xmlns="" id="{1E4DFEDF-4CB0-4B2A-8436-B8DFCED6379F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62">
                <a:extLst>
                  <a:ext uri="{FF2B5EF4-FFF2-40B4-BE49-F238E27FC236}">
                    <a16:creationId xmlns:a16="http://schemas.microsoft.com/office/drawing/2014/main" xmlns="" id="{CC0C30F9-D948-413E-8B55-BC831503C37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1">
            <a:extLst>
              <a:ext uri="{FF2B5EF4-FFF2-40B4-BE49-F238E27FC236}">
                <a16:creationId xmlns:a16="http://schemas.microsoft.com/office/drawing/2014/main" xmlns="" id="{C88341F7-56F1-40FF-84B0-0F61D50FF748}"/>
              </a:ext>
            </a:extLst>
          </p:cNvPr>
          <p:cNvGrpSpPr/>
          <p:nvPr userDrawn="1"/>
        </p:nvGrpSpPr>
        <p:grpSpPr>
          <a:xfrm>
            <a:off x="3428276" y="1957776"/>
            <a:ext cx="2126862" cy="3673670"/>
            <a:chOff x="1438761" y="2033015"/>
            <a:chExt cx="1980000" cy="3420000"/>
          </a:xfrm>
        </p:grpSpPr>
        <p:sp>
          <p:nvSpPr>
            <p:cNvPr id="9" name="Rounded Rectangle 52">
              <a:extLst>
                <a:ext uri="{FF2B5EF4-FFF2-40B4-BE49-F238E27FC236}">
                  <a16:creationId xmlns:a16="http://schemas.microsoft.com/office/drawing/2014/main" xmlns="" id="{B0985BDA-59C6-4C3A-B0B5-4351C6D09101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53">
              <a:extLst>
                <a:ext uri="{FF2B5EF4-FFF2-40B4-BE49-F238E27FC236}">
                  <a16:creationId xmlns:a16="http://schemas.microsoft.com/office/drawing/2014/main" xmlns="" id="{A042CF08-721B-43B2-9E93-5B9F86230981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54">
              <a:extLst>
                <a:ext uri="{FF2B5EF4-FFF2-40B4-BE49-F238E27FC236}">
                  <a16:creationId xmlns:a16="http://schemas.microsoft.com/office/drawing/2014/main" xmlns="" id="{1024F1CF-4419-4BCF-BDF4-BFB9BC71C32D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55">
                <a:extLst>
                  <a:ext uri="{FF2B5EF4-FFF2-40B4-BE49-F238E27FC236}">
                    <a16:creationId xmlns:a16="http://schemas.microsoft.com/office/drawing/2014/main" xmlns="" id="{7889EBB6-7762-4C53-AA59-229F885F0AAE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56">
                <a:extLst>
                  <a:ext uri="{FF2B5EF4-FFF2-40B4-BE49-F238E27FC236}">
                    <a16:creationId xmlns:a16="http://schemas.microsoft.com/office/drawing/2014/main" xmlns="" id="{3B6A84AA-3B13-4D42-8BCB-F34EF054FD4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xmlns="" id="{ED0C1CEF-57E9-4E6C-8127-7E4DB9B754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6027" y="2241136"/>
            <a:ext cx="1060913" cy="29055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xmlns="" id="{BBC8E798-08DA-41F7-BCDC-2C25CB02AA8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02845" y="2290033"/>
            <a:ext cx="1087042" cy="290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953E6E3E-6BF7-48FC-ABA6-F2F500798B34}"/>
              </a:ext>
            </a:extLst>
          </p:cNvPr>
          <p:cNvGrpSpPr/>
          <p:nvPr userDrawn="1"/>
        </p:nvGrpSpPr>
        <p:grpSpPr>
          <a:xfrm>
            <a:off x="2077784" y="1819949"/>
            <a:ext cx="2304289" cy="3980137"/>
            <a:chOff x="1438761" y="2033015"/>
            <a:chExt cx="1980000" cy="3420000"/>
          </a:xfrm>
        </p:grpSpPr>
        <p:sp>
          <p:nvSpPr>
            <p:cNvPr id="17" name="Rounded Rectangle 41">
              <a:extLst>
                <a:ext uri="{FF2B5EF4-FFF2-40B4-BE49-F238E27FC236}">
                  <a16:creationId xmlns:a16="http://schemas.microsoft.com/office/drawing/2014/main" xmlns="" id="{B5C47641-B6A1-4524-9326-0292B9566D4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42">
              <a:extLst>
                <a:ext uri="{FF2B5EF4-FFF2-40B4-BE49-F238E27FC236}">
                  <a16:creationId xmlns:a16="http://schemas.microsoft.com/office/drawing/2014/main" xmlns="" id="{4F05009A-4281-4A32-B685-E4AD624B5F6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9" name="Group 6">
              <a:extLst>
                <a:ext uri="{FF2B5EF4-FFF2-40B4-BE49-F238E27FC236}">
                  <a16:creationId xmlns:a16="http://schemas.microsoft.com/office/drawing/2014/main" xmlns="" id="{1122D6D7-4A75-40FE-95ED-65F088DA646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20" name="Oval 44">
                <a:extLst>
                  <a:ext uri="{FF2B5EF4-FFF2-40B4-BE49-F238E27FC236}">
                    <a16:creationId xmlns:a16="http://schemas.microsoft.com/office/drawing/2014/main" xmlns="" id="{DC08EBE6-17EC-4925-95D2-44EEB1A9C8E5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45">
                <a:extLst>
                  <a:ext uri="{FF2B5EF4-FFF2-40B4-BE49-F238E27FC236}">
                    <a16:creationId xmlns:a16="http://schemas.microsoft.com/office/drawing/2014/main" xmlns="" id="{400C7886-B263-46B9-A5FF-CEFBD9C6E18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xmlns="" id="{FD089088-98C8-4962-BA4F-09618B525A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217448" y="2151585"/>
            <a:ext cx="2023386" cy="31422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xmlns="" id="{E43FD022-E10D-415B-9524-05BF480691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26011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3025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903BB2A3-F768-49BE-8C47-84A00BFE698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691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0908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27BEFC-E125-445A-A382-C5C1662C028B}"/>
              </a:ext>
            </a:extLst>
          </p:cNvPr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91D8BC1-6ECB-40BD-9D14-7087CA0A0F2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/>
              <a:t>Place 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2251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085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3E69537-CC5A-4694-B61B-401CDCE14E9F}"/>
              </a:ext>
            </a:extLst>
          </p:cNvPr>
          <p:cNvGrpSpPr/>
          <p:nvPr userDrawn="1"/>
        </p:nvGrpSpPr>
        <p:grpSpPr>
          <a:xfrm>
            <a:off x="323529" y="4603539"/>
            <a:ext cx="11654798" cy="2035618"/>
            <a:chOff x="323529" y="4603539"/>
            <a:chExt cx="11654798" cy="2035618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F2045BAE-2033-4781-88D7-3316C0868B69}"/>
                </a:ext>
              </a:extLst>
            </p:cNvPr>
            <p:cNvSpPr/>
            <p:nvPr/>
          </p:nvSpPr>
          <p:spPr>
            <a:xfrm rot="16200000">
              <a:off x="363852" y="6186863"/>
              <a:ext cx="411971" cy="492617"/>
            </a:xfrm>
            <a:custGeom>
              <a:avLst/>
              <a:gdLst>
                <a:gd name="connsiteX0" fmla="*/ 182559 w 565444"/>
                <a:gd name="connsiteY0" fmla="*/ 37056 h 676134"/>
                <a:gd name="connsiteX1" fmla="*/ 182559 w 565444"/>
                <a:gd name="connsiteY1" fmla="*/ 175472 h 676134"/>
                <a:gd name="connsiteX2" fmla="*/ 108447 w 565444"/>
                <a:gd name="connsiteY2" fmla="*/ 175472 h 676134"/>
                <a:gd name="connsiteX3" fmla="*/ 108447 w 565444"/>
                <a:gd name="connsiteY3" fmla="*/ 37056 h 676134"/>
                <a:gd name="connsiteX4" fmla="*/ 145503 w 565444"/>
                <a:gd name="connsiteY4" fmla="*/ 0 h 676134"/>
                <a:gd name="connsiteX5" fmla="*/ 182559 w 565444"/>
                <a:gd name="connsiteY5" fmla="*/ 37056 h 676134"/>
                <a:gd name="connsiteX6" fmla="*/ 456997 w 565444"/>
                <a:gd name="connsiteY6" fmla="*/ 37056 h 676134"/>
                <a:gd name="connsiteX7" fmla="*/ 456997 w 565444"/>
                <a:gd name="connsiteY7" fmla="*/ 175472 h 676134"/>
                <a:gd name="connsiteX8" fmla="*/ 382885 w 565444"/>
                <a:gd name="connsiteY8" fmla="*/ 175472 h 676134"/>
                <a:gd name="connsiteX9" fmla="*/ 382885 w 565444"/>
                <a:gd name="connsiteY9" fmla="*/ 37056 h 676134"/>
                <a:gd name="connsiteX10" fmla="*/ 419941 w 565444"/>
                <a:gd name="connsiteY10" fmla="*/ 0 h 676134"/>
                <a:gd name="connsiteX11" fmla="*/ 456997 w 565444"/>
                <a:gd name="connsiteY11" fmla="*/ 37056 h 676134"/>
                <a:gd name="connsiteX12" fmla="*/ 486829 w 565444"/>
                <a:gd name="connsiteY12" fmla="*/ 382985 h 676134"/>
                <a:gd name="connsiteX13" fmla="*/ 483130 w 565444"/>
                <a:gd name="connsiteY13" fmla="*/ 374057 h 676134"/>
                <a:gd name="connsiteX14" fmla="*/ 474202 w 565444"/>
                <a:gd name="connsiteY14" fmla="*/ 370359 h 676134"/>
                <a:gd name="connsiteX15" fmla="*/ 91243 w 565444"/>
                <a:gd name="connsiteY15" fmla="*/ 370358 h 676134"/>
                <a:gd name="connsiteX16" fmla="*/ 78616 w 565444"/>
                <a:gd name="connsiteY16" fmla="*/ 382985 h 676134"/>
                <a:gd name="connsiteX17" fmla="*/ 78615 w 565444"/>
                <a:gd name="connsiteY17" fmla="*/ 382985 h 676134"/>
                <a:gd name="connsiteX18" fmla="*/ 91242 w 565444"/>
                <a:gd name="connsiteY18" fmla="*/ 395612 h 676134"/>
                <a:gd name="connsiteX19" fmla="*/ 474202 w 565444"/>
                <a:gd name="connsiteY19" fmla="*/ 395612 h 676134"/>
                <a:gd name="connsiteX20" fmla="*/ 483130 w 565444"/>
                <a:gd name="connsiteY20" fmla="*/ 391914 h 676134"/>
                <a:gd name="connsiteX21" fmla="*/ 486829 w 565444"/>
                <a:gd name="connsiteY21" fmla="*/ 329550 h 676134"/>
                <a:gd name="connsiteX22" fmla="*/ 483130 w 565444"/>
                <a:gd name="connsiteY22" fmla="*/ 320622 h 676134"/>
                <a:gd name="connsiteX23" fmla="*/ 474202 w 565444"/>
                <a:gd name="connsiteY23" fmla="*/ 316924 h 676134"/>
                <a:gd name="connsiteX24" fmla="*/ 91243 w 565444"/>
                <a:gd name="connsiteY24" fmla="*/ 316923 h 676134"/>
                <a:gd name="connsiteX25" fmla="*/ 78616 w 565444"/>
                <a:gd name="connsiteY25" fmla="*/ 329550 h 676134"/>
                <a:gd name="connsiteX26" fmla="*/ 78615 w 565444"/>
                <a:gd name="connsiteY26" fmla="*/ 329550 h 676134"/>
                <a:gd name="connsiteX27" fmla="*/ 91242 w 565444"/>
                <a:gd name="connsiteY27" fmla="*/ 342177 h 676134"/>
                <a:gd name="connsiteX28" fmla="*/ 474202 w 565444"/>
                <a:gd name="connsiteY28" fmla="*/ 342177 h 676134"/>
                <a:gd name="connsiteX29" fmla="*/ 483130 w 565444"/>
                <a:gd name="connsiteY29" fmla="*/ 338479 h 676134"/>
                <a:gd name="connsiteX30" fmla="*/ 486829 w 565444"/>
                <a:gd name="connsiteY30" fmla="*/ 276115 h 676134"/>
                <a:gd name="connsiteX31" fmla="*/ 483130 w 565444"/>
                <a:gd name="connsiteY31" fmla="*/ 267187 h 676134"/>
                <a:gd name="connsiteX32" fmla="*/ 474202 w 565444"/>
                <a:gd name="connsiteY32" fmla="*/ 263489 h 676134"/>
                <a:gd name="connsiteX33" fmla="*/ 91243 w 565444"/>
                <a:gd name="connsiteY33" fmla="*/ 263488 h 676134"/>
                <a:gd name="connsiteX34" fmla="*/ 78616 w 565444"/>
                <a:gd name="connsiteY34" fmla="*/ 276115 h 676134"/>
                <a:gd name="connsiteX35" fmla="*/ 78615 w 565444"/>
                <a:gd name="connsiteY35" fmla="*/ 276115 h 676134"/>
                <a:gd name="connsiteX36" fmla="*/ 91242 w 565444"/>
                <a:gd name="connsiteY36" fmla="*/ 288742 h 676134"/>
                <a:gd name="connsiteX37" fmla="*/ 474202 w 565444"/>
                <a:gd name="connsiteY37" fmla="*/ 288742 h 676134"/>
                <a:gd name="connsiteX38" fmla="*/ 483130 w 565444"/>
                <a:gd name="connsiteY38" fmla="*/ 285044 h 676134"/>
                <a:gd name="connsiteX39" fmla="*/ 565444 w 565444"/>
                <a:gd name="connsiteY39" fmla="*/ 194687 h 676134"/>
                <a:gd name="connsiteX40" fmla="*/ 546230 w 565444"/>
                <a:gd name="connsiteY40" fmla="*/ 213901 h 676134"/>
                <a:gd name="connsiteX41" fmla="*/ 525276 w 565444"/>
                <a:gd name="connsiteY41" fmla="*/ 213901 h 676134"/>
                <a:gd name="connsiteX42" fmla="*/ 508899 w 565444"/>
                <a:gd name="connsiteY42" fmla="*/ 524387 h 676134"/>
                <a:gd name="connsiteX43" fmla="*/ 378242 w 565444"/>
                <a:gd name="connsiteY43" fmla="*/ 676134 h 676134"/>
                <a:gd name="connsiteX44" fmla="*/ 184454 w 565444"/>
                <a:gd name="connsiteY44" fmla="*/ 676134 h 676134"/>
                <a:gd name="connsiteX45" fmla="*/ 53798 w 565444"/>
                <a:gd name="connsiteY45" fmla="*/ 524387 h 676134"/>
                <a:gd name="connsiteX46" fmla="*/ 37421 w 565444"/>
                <a:gd name="connsiteY46" fmla="*/ 213901 h 676134"/>
                <a:gd name="connsiteX47" fmla="*/ 19214 w 565444"/>
                <a:gd name="connsiteY47" fmla="*/ 213901 h 676134"/>
                <a:gd name="connsiteX48" fmla="*/ 0 w 565444"/>
                <a:gd name="connsiteY48" fmla="*/ 194687 h 676134"/>
                <a:gd name="connsiteX49" fmla="*/ 19214 w 565444"/>
                <a:gd name="connsiteY49" fmla="*/ 175473 h 676134"/>
                <a:gd name="connsiteX50" fmla="*/ 546230 w 565444"/>
                <a:gd name="connsiteY50" fmla="*/ 175473 h 676134"/>
                <a:gd name="connsiteX51" fmla="*/ 565444 w 565444"/>
                <a:gd name="connsiteY51" fmla="*/ 194687 h 67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65444" h="676134">
                  <a:moveTo>
                    <a:pt x="182559" y="37056"/>
                  </a:moveTo>
                  <a:lnTo>
                    <a:pt x="182559" y="175472"/>
                  </a:lnTo>
                  <a:lnTo>
                    <a:pt x="108447" y="175472"/>
                  </a:lnTo>
                  <a:lnTo>
                    <a:pt x="108447" y="37056"/>
                  </a:lnTo>
                  <a:cubicBezTo>
                    <a:pt x="108447" y="16591"/>
                    <a:pt x="125038" y="0"/>
                    <a:pt x="145503" y="0"/>
                  </a:cubicBezTo>
                  <a:cubicBezTo>
                    <a:pt x="165968" y="0"/>
                    <a:pt x="182559" y="16591"/>
                    <a:pt x="182559" y="37056"/>
                  </a:cubicBezTo>
                  <a:close/>
                  <a:moveTo>
                    <a:pt x="456997" y="37056"/>
                  </a:moveTo>
                  <a:lnTo>
                    <a:pt x="456997" y="175472"/>
                  </a:lnTo>
                  <a:lnTo>
                    <a:pt x="382885" y="175472"/>
                  </a:lnTo>
                  <a:lnTo>
                    <a:pt x="382885" y="37056"/>
                  </a:lnTo>
                  <a:cubicBezTo>
                    <a:pt x="382885" y="16591"/>
                    <a:pt x="399476" y="0"/>
                    <a:pt x="419941" y="0"/>
                  </a:cubicBezTo>
                  <a:cubicBezTo>
                    <a:pt x="440406" y="0"/>
                    <a:pt x="456997" y="16591"/>
                    <a:pt x="456997" y="37056"/>
                  </a:cubicBezTo>
                  <a:close/>
                  <a:moveTo>
                    <a:pt x="486829" y="382985"/>
                  </a:moveTo>
                  <a:lnTo>
                    <a:pt x="483130" y="374057"/>
                  </a:lnTo>
                  <a:cubicBezTo>
                    <a:pt x="480845" y="371772"/>
                    <a:pt x="477689" y="370359"/>
                    <a:pt x="474202" y="370359"/>
                  </a:cubicBezTo>
                  <a:lnTo>
                    <a:pt x="91243" y="370358"/>
                  </a:lnTo>
                  <a:cubicBezTo>
                    <a:pt x="84269" y="370358"/>
                    <a:pt x="78616" y="376011"/>
                    <a:pt x="78616" y="382985"/>
                  </a:cubicBezTo>
                  <a:lnTo>
                    <a:pt x="78615" y="382985"/>
                  </a:lnTo>
                  <a:cubicBezTo>
                    <a:pt x="78615" y="389959"/>
                    <a:pt x="84268" y="395612"/>
                    <a:pt x="91242" y="395612"/>
                  </a:cubicBezTo>
                  <a:lnTo>
                    <a:pt x="474202" y="395612"/>
                  </a:lnTo>
                  <a:cubicBezTo>
                    <a:pt x="477689" y="395612"/>
                    <a:pt x="480845" y="394199"/>
                    <a:pt x="483130" y="391914"/>
                  </a:cubicBezTo>
                  <a:close/>
                  <a:moveTo>
                    <a:pt x="486829" y="329550"/>
                  </a:moveTo>
                  <a:lnTo>
                    <a:pt x="483130" y="320622"/>
                  </a:lnTo>
                  <a:cubicBezTo>
                    <a:pt x="480845" y="318337"/>
                    <a:pt x="477689" y="316924"/>
                    <a:pt x="474202" y="316924"/>
                  </a:cubicBezTo>
                  <a:lnTo>
                    <a:pt x="91243" y="316923"/>
                  </a:lnTo>
                  <a:cubicBezTo>
                    <a:pt x="84269" y="316923"/>
                    <a:pt x="78616" y="322576"/>
                    <a:pt x="78616" y="329550"/>
                  </a:cubicBezTo>
                  <a:lnTo>
                    <a:pt x="78615" y="329550"/>
                  </a:lnTo>
                  <a:cubicBezTo>
                    <a:pt x="78615" y="336524"/>
                    <a:pt x="84268" y="342177"/>
                    <a:pt x="91242" y="342177"/>
                  </a:cubicBezTo>
                  <a:lnTo>
                    <a:pt x="474202" y="342177"/>
                  </a:lnTo>
                  <a:cubicBezTo>
                    <a:pt x="477689" y="342177"/>
                    <a:pt x="480845" y="340764"/>
                    <a:pt x="483130" y="338479"/>
                  </a:cubicBezTo>
                  <a:close/>
                  <a:moveTo>
                    <a:pt x="486829" y="276115"/>
                  </a:moveTo>
                  <a:lnTo>
                    <a:pt x="483130" y="267187"/>
                  </a:lnTo>
                  <a:cubicBezTo>
                    <a:pt x="480845" y="264902"/>
                    <a:pt x="477689" y="263489"/>
                    <a:pt x="474202" y="263489"/>
                  </a:cubicBezTo>
                  <a:lnTo>
                    <a:pt x="91243" y="263488"/>
                  </a:lnTo>
                  <a:cubicBezTo>
                    <a:pt x="84269" y="263488"/>
                    <a:pt x="78616" y="269141"/>
                    <a:pt x="78616" y="276115"/>
                  </a:cubicBezTo>
                  <a:lnTo>
                    <a:pt x="78615" y="276115"/>
                  </a:lnTo>
                  <a:cubicBezTo>
                    <a:pt x="78615" y="283089"/>
                    <a:pt x="84268" y="288742"/>
                    <a:pt x="91242" y="288742"/>
                  </a:cubicBezTo>
                  <a:lnTo>
                    <a:pt x="474202" y="288742"/>
                  </a:lnTo>
                  <a:cubicBezTo>
                    <a:pt x="477689" y="288742"/>
                    <a:pt x="480845" y="287329"/>
                    <a:pt x="483130" y="285044"/>
                  </a:cubicBezTo>
                  <a:close/>
                  <a:moveTo>
                    <a:pt x="565444" y="194687"/>
                  </a:moveTo>
                  <a:cubicBezTo>
                    <a:pt x="565444" y="205299"/>
                    <a:pt x="556842" y="213901"/>
                    <a:pt x="546230" y="213901"/>
                  </a:cubicBezTo>
                  <a:lnTo>
                    <a:pt x="525276" y="213901"/>
                  </a:lnTo>
                  <a:lnTo>
                    <a:pt x="508899" y="524387"/>
                  </a:lnTo>
                  <a:cubicBezTo>
                    <a:pt x="504507" y="609787"/>
                    <a:pt x="447139" y="676134"/>
                    <a:pt x="378242" y="676134"/>
                  </a:cubicBezTo>
                  <a:lnTo>
                    <a:pt x="184454" y="676134"/>
                  </a:lnTo>
                  <a:cubicBezTo>
                    <a:pt x="115558" y="676134"/>
                    <a:pt x="58190" y="609787"/>
                    <a:pt x="53798" y="524387"/>
                  </a:cubicBezTo>
                  <a:lnTo>
                    <a:pt x="37421" y="213901"/>
                  </a:lnTo>
                  <a:lnTo>
                    <a:pt x="19214" y="213901"/>
                  </a:lnTo>
                  <a:cubicBezTo>
                    <a:pt x="8602" y="213901"/>
                    <a:pt x="0" y="205299"/>
                    <a:pt x="0" y="194687"/>
                  </a:cubicBezTo>
                  <a:cubicBezTo>
                    <a:pt x="0" y="184075"/>
                    <a:pt x="8602" y="175473"/>
                    <a:pt x="19214" y="175473"/>
                  </a:cubicBezTo>
                  <a:lnTo>
                    <a:pt x="546230" y="175473"/>
                  </a:lnTo>
                  <a:cubicBezTo>
                    <a:pt x="556842" y="175473"/>
                    <a:pt x="565444" y="184075"/>
                    <a:pt x="565444" y="19468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xmlns="" id="{4C701790-911F-49B9-B58C-72E9534D4C93}"/>
                </a:ext>
              </a:extLst>
            </p:cNvPr>
            <p:cNvSpPr/>
            <p:nvPr/>
          </p:nvSpPr>
          <p:spPr>
            <a:xfrm flipH="1" flipV="1">
              <a:off x="816143" y="5935877"/>
              <a:ext cx="10779743" cy="582611"/>
            </a:xfrm>
            <a:prstGeom prst="bentArrow">
              <a:avLst>
                <a:gd name="adj1" fmla="val 14113"/>
                <a:gd name="adj2" fmla="val 12152"/>
                <a:gd name="adj3" fmla="val 0"/>
                <a:gd name="adj4" fmla="val 5453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A2CAA496-8808-490A-A588-30FACF8CED72}"/>
                </a:ext>
              </a:extLst>
            </p:cNvPr>
            <p:cNvSpPr/>
            <p:nvPr userDrawn="1"/>
          </p:nvSpPr>
          <p:spPr>
            <a:xfrm flipH="1">
              <a:off x="11086249" y="4603539"/>
              <a:ext cx="892078" cy="1332338"/>
            </a:xfrm>
            <a:custGeom>
              <a:avLst/>
              <a:gdLst>
                <a:gd name="connsiteX0" fmla="*/ 501893 w 892078"/>
                <a:gd name="connsiteY0" fmla="*/ 0 h 1332338"/>
                <a:gd name="connsiteX1" fmla="*/ 498205 w 892078"/>
                <a:gd name="connsiteY1" fmla="*/ 53000 h 1332338"/>
                <a:gd name="connsiteX2" fmla="*/ 456830 w 892078"/>
                <a:gd name="connsiteY2" fmla="*/ 120945 h 1332338"/>
                <a:gd name="connsiteX3" fmla="*/ 387912 w 892078"/>
                <a:gd name="connsiteY3" fmla="*/ 218109 h 1332338"/>
                <a:gd name="connsiteX4" fmla="*/ 391667 w 892078"/>
                <a:gd name="connsiteY4" fmla="*/ 334412 h 1332338"/>
                <a:gd name="connsiteX5" fmla="*/ 407219 w 892078"/>
                <a:gd name="connsiteY5" fmla="*/ 351214 h 1332338"/>
                <a:gd name="connsiteX6" fmla="*/ 413637 w 892078"/>
                <a:gd name="connsiteY6" fmla="*/ 474030 h 1332338"/>
                <a:gd name="connsiteX7" fmla="*/ 416812 w 892078"/>
                <a:gd name="connsiteY7" fmla="*/ 504492 h 1332338"/>
                <a:gd name="connsiteX8" fmla="*/ 402754 w 892078"/>
                <a:gd name="connsiteY8" fmla="*/ 505610 h 1332338"/>
                <a:gd name="connsiteX9" fmla="*/ 369924 w 892078"/>
                <a:gd name="connsiteY9" fmla="*/ 475906 h 1332338"/>
                <a:gd name="connsiteX10" fmla="*/ 126043 w 892078"/>
                <a:gd name="connsiteY10" fmla="*/ 282053 h 1332338"/>
                <a:gd name="connsiteX11" fmla="*/ 204209 w 892078"/>
                <a:gd name="connsiteY11" fmla="*/ 408681 h 1332338"/>
                <a:gd name="connsiteX12" fmla="*/ 344910 w 892078"/>
                <a:gd name="connsiteY12" fmla="*/ 500918 h 1332338"/>
                <a:gd name="connsiteX13" fmla="*/ 418387 w 892078"/>
                <a:gd name="connsiteY13" fmla="*/ 565015 h 1332338"/>
                <a:gd name="connsiteX14" fmla="*/ 404318 w 892078"/>
                <a:gd name="connsiteY14" fmla="*/ 841726 h 1332338"/>
                <a:gd name="connsiteX15" fmla="*/ 354290 w 892078"/>
                <a:gd name="connsiteY15" fmla="*/ 830783 h 1332338"/>
                <a:gd name="connsiteX16" fmla="*/ 353526 w 892078"/>
                <a:gd name="connsiteY16" fmla="*/ 831058 h 1332338"/>
                <a:gd name="connsiteX17" fmla="*/ 350580 w 892078"/>
                <a:gd name="connsiteY17" fmla="*/ 827584 h 1332338"/>
                <a:gd name="connsiteX18" fmla="*/ 347061 w 892078"/>
                <a:gd name="connsiteY18" fmla="*/ 800105 h 1332338"/>
                <a:gd name="connsiteX19" fmla="*/ 281402 w 892078"/>
                <a:gd name="connsiteY19" fmla="*/ 603126 h 1332338"/>
                <a:gd name="connsiteX20" fmla="*/ 0 w 892078"/>
                <a:gd name="connsiteY20" fmla="*/ 531211 h 1332338"/>
                <a:gd name="connsiteX21" fmla="*/ 87546 w 892078"/>
                <a:gd name="connsiteY21" fmla="*/ 639081 h 1332338"/>
                <a:gd name="connsiteX22" fmla="*/ 156335 w 892078"/>
                <a:gd name="connsiteY22" fmla="*/ 770401 h 1332338"/>
                <a:gd name="connsiteX23" fmla="*/ 309542 w 892078"/>
                <a:gd name="connsiteY23" fmla="*/ 829808 h 1332338"/>
                <a:gd name="connsiteX24" fmla="*/ 340979 w 892078"/>
                <a:gd name="connsiteY24" fmla="*/ 837942 h 1332338"/>
                <a:gd name="connsiteX25" fmla="*/ 348283 w 892078"/>
                <a:gd name="connsiteY25" fmla="*/ 838787 h 1332338"/>
                <a:gd name="connsiteX26" fmla="*/ 348036 w 892078"/>
                <a:gd name="connsiteY26" fmla="*/ 840162 h 1332338"/>
                <a:gd name="connsiteX27" fmla="*/ 405880 w 892078"/>
                <a:gd name="connsiteY27" fmla="*/ 949596 h 1332338"/>
                <a:gd name="connsiteX28" fmla="*/ 392717 w 892078"/>
                <a:gd name="connsiteY28" fmla="*/ 1332338 h 1332338"/>
                <a:gd name="connsiteX29" fmla="*/ 473368 w 892078"/>
                <a:gd name="connsiteY29" fmla="*/ 1332338 h 1332338"/>
                <a:gd name="connsiteX30" fmla="*/ 463724 w 892078"/>
                <a:gd name="connsiteY30" fmla="*/ 999622 h 1332338"/>
                <a:gd name="connsiteX31" fmla="*/ 476231 w 892078"/>
                <a:gd name="connsiteY31" fmla="*/ 908949 h 1332338"/>
                <a:gd name="connsiteX32" fmla="*/ 523131 w 892078"/>
                <a:gd name="connsiteY32" fmla="*/ 880809 h 1332338"/>
                <a:gd name="connsiteX33" fmla="*/ 827981 w 892078"/>
                <a:gd name="connsiteY33" fmla="*/ 722913 h 1332338"/>
                <a:gd name="connsiteX34" fmla="*/ 892078 w 892078"/>
                <a:gd name="connsiteY34" fmla="*/ 391486 h 1332338"/>
                <a:gd name="connsiteX35" fmla="*/ 671648 w 892078"/>
                <a:gd name="connsiteY35" fmla="*/ 560326 h 1332338"/>
                <a:gd name="connsiteX36" fmla="*/ 535636 w 892078"/>
                <a:gd name="connsiteY36" fmla="*/ 646309 h 1332338"/>
                <a:gd name="connsiteX37" fmla="*/ 480920 w 892078"/>
                <a:gd name="connsiteY37" fmla="*/ 830783 h 1332338"/>
                <a:gd name="connsiteX38" fmla="*/ 448091 w 892078"/>
                <a:gd name="connsiteY38" fmla="*/ 882373 h 1332338"/>
                <a:gd name="connsiteX39" fmla="*/ 448091 w 892078"/>
                <a:gd name="connsiteY39" fmla="*/ 608790 h 1332338"/>
                <a:gd name="connsiteX40" fmla="*/ 513752 w 892078"/>
                <a:gd name="connsiteY40" fmla="*/ 546257 h 1332338"/>
                <a:gd name="connsiteX41" fmla="*/ 582537 w 892078"/>
                <a:gd name="connsiteY41" fmla="*/ 540003 h 1332338"/>
                <a:gd name="connsiteX42" fmla="*/ 748253 w 892078"/>
                <a:gd name="connsiteY42" fmla="*/ 207012 h 1332338"/>
                <a:gd name="connsiteX43" fmla="*/ 596608 w 892078"/>
                <a:gd name="connsiteY43" fmla="*/ 313318 h 1332338"/>
                <a:gd name="connsiteX44" fmla="*/ 451217 w 892078"/>
                <a:gd name="connsiteY44" fmla="*/ 482159 h 1332338"/>
                <a:gd name="connsiteX45" fmla="*/ 445183 w 892078"/>
                <a:gd name="connsiteY45" fmla="*/ 497255 h 1332338"/>
                <a:gd name="connsiteX46" fmla="*/ 439086 w 892078"/>
                <a:gd name="connsiteY46" fmla="*/ 500090 h 1332338"/>
                <a:gd name="connsiteX47" fmla="*/ 435706 w 892078"/>
                <a:gd name="connsiteY47" fmla="*/ 482384 h 1332338"/>
                <a:gd name="connsiteX48" fmla="*/ 420305 w 892078"/>
                <a:gd name="connsiteY48" fmla="*/ 370688 h 1332338"/>
                <a:gd name="connsiteX49" fmla="*/ 426244 w 892078"/>
                <a:gd name="connsiteY49" fmla="*/ 360755 h 1332338"/>
                <a:gd name="connsiteX50" fmla="*/ 485748 w 892078"/>
                <a:gd name="connsiteY50" fmla="*/ 335852 h 1332338"/>
                <a:gd name="connsiteX51" fmla="*/ 556629 w 892078"/>
                <a:gd name="connsiteY51" fmla="*/ 224791 h 1332338"/>
                <a:gd name="connsiteX52" fmla="*/ 533558 w 892078"/>
                <a:gd name="connsiteY52" fmla="*/ 68029 h 1332338"/>
                <a:gd name="connsiteX53" fmla="*/ 501893 w 892078"/>
                <a:gd name="connsiteY53" fmla="*/ 0 h 133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892078" h="1332338">
                  <a:moveTo>
                    <a:pt x="501893" y="0"/>
                  </a:moveTo>
                  <a:cubicBezTo>
                    <a:pt x="505496" y="20041"/>
                    <a:pt x="503339" y="36518"/>
                    <a:pt x="498205" y="53000"/>
                  </a:cubicBezTo>
                  <a:cubicBezTo>
                    <a:pt x="489909" y="79014"/>
                    <a:pt x="474662" y="101069"/>
                    <a:pt x="456830" y="120945"/>
                  </a:cubicBezTo>
                  <a:cubicBezTo>
                    <a:pt x="430082" y="150759"/>
                    <a:pt x="404129" y="181166"/>
                    <a:pt x="387912" y="218109"/>
                  </a:cubicBezTo>
                  <a:cubicBezTo>
                    <a:pt x="370904" y="257435"/>
                    <a:pt x="367592" y="296342"/>
                    <a:pt x="391667" y="334412"/>
                  </a:cubicBezTo>
                  <a:cubicBezTo>
                    <a:pt x="396044" y="341153"/>
                    <a:pt x="402085" y="346893"/>
                    <a:pt x="407219" y="351214"/>
                  </a:cubicBezTo>
                  <a:cubicBezTo>
                    <a:pt x="406074" y="380095"/>
                    <a:pt x="409823" y="433373"/>
                    <a:pt x="413637" y="474030"/>
                  </a:cubicBezTo>
                  <a:lnTo>
                    <a:pt x="416812" y="504492"/>
                  </a:lnTo>
                  <a:lnTo>
                    <a:pt x="402754" y="505610"/>
                  </a:lnTo>
                  <a:cubicBezTo>
                    <a:pt x="393375" y="507174"/>
                    <a:pt x="371487" y="502482"/>
                    <a:pt x="369924" y="475906"/>
                  </a:cubicBezTo>
                  <a:cubicBezTo>
                    <a:pt x="358979" y="328953"/>
                    <a:pt x="269870" y="258602"/>
                    <a:pt x="126043" y="282053"/>
                  </a:cubicBezTo>
                  <a:cubicBezTo>
                    <a:pt x="168253" y="316446"/>
                    <a:pt x="180759" y="364908"/>
                    <a:pt x="204209" y="408681"/>
                  </a:cubicBezTo>
                  <a:cubicBezTo>
                    <a:pt x="232351" y="463399"/>
                    <a:pt x="265180" y="511863"/>
                    <a:pt x="344910" y="500918"/>
                  </a:cubicBezTo>
                  <a:cubicBezTo>
                    <a:pt x="371487" y="496228"/>
                    <a:pt x="423077" y="507174"/>
                    <a:pt x="418387" y="565015"/>
                  </a:cubicBezTo>
                  <a:cubicBezTo>
                    <a:pt x="412133" y="655690"/>
                    <a:pt x="409008" y="747925"/>
                    <a:pt x="404318" y="841726"/>
                  </a:cubicBezTo>
                  <a:cubicBezTo>
                    <a:pt x="387119" y="838598"/>
                    <a:pt x="371487" y="833909"/>
                    <a:pt x="354290" y="830783"/>
                  </a:cubicBezTo>
                  <a:lnTo>
                    <a:pt x="353526" y="831058"/>
                  </a:lnTo>
                  <a:lnTo>
                    <a:pt x="350580" y="827584"/>
                  </a:lnTo>
                  <a:cubicBezTo>
                    <a:pt x="345889" y="820623"/>
                    <a:pt x="344717" y="813002"/>
                    <a:pt x="347061" y="800105"/>
                  </a:cubicBezTo>
                  <a:cubicBezTo>
                    <a:pt x="362694" y="723500"/>
                    <a:pt x="339244" y="656278"/>
                    <a:pt x="281402" y="603126"/>
                  </a:cubicBezTo>
                  <a:cubicBezTo>
                    <a:pt x="218869" y="545282"/>
                    <a:pt x="87546" y="512451"/>
                    <a:pt x="0" y="531211"/>
                  </a:cubicBezTo>
                  <a:cubicBezTo>
                    <a:pt x="43773" y="554661"/>
                    <a:pt x="68787" y="595308"/>
                    <a:pt x="87546" y="639081"/>
                  </a:cubicBezTo>
                  <a:cubicBezTo>
                    <a:pt x="106307" y="684418"/>
                    <a:pt x="123503" y="731318"/>
                    <a:pt x="156335" y="770401"/>
                  </a:cubicBezTo>
                  <a:cubicBezTo>
                    <a:pt x="196980" y="818865"/>
                    <a:pt x="240755" y="856384"/>
                    <a:pt x="309542" y="829808"/>
                  </a:cubicBezTo>
                  <a:cubicBezTo>
                    <a:pt x="322440" y="823945"/>
                    <a:pt x="330940" y="833912"/>
                    <a:pt x="340979" y="837942"/>
                  </a:cubicBezTo>
                  <a:lnTo>
                    <a:pt x="348283" y="838787"/>
                  </a:lnTo>
                  <a:lnTo>
                    <a:pt x="348036" y="840162"/>
                  </a:lnTo>
                  <a:cubicBezTo>
                    <a:pt x="404318" y="857359"/>
                    <a:pt x="409008" y="898006"/>
                    <a:pt x="405880" y="949596"/>
                  </a:cubicBezTo>
                  <a:lnTo>
                    <a:pt x="392717" y="1332338"/>
                  </a:lnTo>
                  <a:lnTo>
                    <a:pt x="473368" y="1332338"/>
                  </a:lnTo>
                  <a:lnTo>
                    <a:pt x="463724" y="999622"/>
                  </a:lnTo>
                  <a:cubicBezTo>
                    <a:pt x="463724" y="968357"/>
                    <a:pt x="463724" y="938653"/>
                    <a:pt x="476231" y="908949"/>
                  </a:cubicBezTo>
                  <a:cubicBezTo>
                    <a:pt x="485610" y="887063"/>
                    <a:pt x="490302" y="874556"/>
                    <a:pt x="523131" y="880809"/>
                  </a:cubicBezTo>
                  <a:cubicBezTo>
                    <a:pt x="652888" y="904260"/>
                    <a:pt x="767011" y="840162"/>
                    <a:pt x="827981" y="722913"/>
                  </a:cubicBezTo>
                  <a:cubicBezTo>
                    <a:pt x="878009" y="624423"/>
                    <a:pt x="884261" y="516553"/>
                    <a:pt x="892078" y="391486"/>
                  </a:cubicBezTo>
                  <a:cubicBezTo>
                    <a:pt x="840488" y="494664"/>
                    <a:pt x="756068" y="525932"/>
                    <a:pt x="671648" y="560326"/>
                  </a:cubicBezTo>
                  <a:cubicBezTo>
                    <a:pt x="621620" y="580648"/>
                    <a:pt x="573158" y="607226"/>
                    <a:pt x="535636" y="646309"/>
                  </a:cubicBezTo>
                  <a:cubicBezTo>
                    <a:pt x="485610" y="697899"/>
                    <a:pt x="448091" y="754179"/>
                    <a:pt x="480920" y="830783"/>
                  </a:cubicBezTo>
                  <a:cubicBezTo>
                    <a:pt x="488738" y="849542"/>
                    <a:pt x="477793" y="868302"/>
                    <a:pt x="448091" y="882373"/>
                  </a:cubicBezTo>
                  <a:cubicBezTo>
                    <a:pt x="448091" y="787008"/>
                    <a:pt x="448091" y="697899"/>
                    <a:pt x="448091" y="608790"/>
                  </a:cubicBezTo>
                  <a:cubicBezTo>
                    <a:pt x="448091" y="565015"/>
                    <a:pt x="455908" y="533749"/>
                    <a:pt x="513752" y="546257"/>
                  </a:cubicBezTo>
                  <a:cubicBezTo>
                    <a:pt x="535636" y="550946"/>
                    <a:pt x="559087" y="546257"/>
                    <a:pt x="582537" y="540003"/>
                  </a:cubicBezTo>
                  <a:cubicBezTo>
                    <a:pt x="701352" y="504046"/>
                    <a:pt x="779518" y="347712"/>
                    <a:pt x="748253" y="207012"/>
                  </a:cubicBezTo>
                  <a:cubicBezTo>
                    <a:pt x="716985" y="269546"/>
                    <a:pt x="652888" y="285178"/>
                    <a:pt x="596608" y="313318"/>
                  </a:cubicBezTo>
                  <a:cubicBezTo>
                    <a:pt x="524693" y="349275"/>
                    <a:pt x="454344" y="386797"/>
                    <a:pt x="451217" y="482159"/>
                  </a:cubicBezTo>
                  <a:cubicBezTo>
                    <a:pt x="450826" y="489194"/>
                    <a:pt x="448579" y="493982"/>
                    <a:pt x="445183" y="497255"/>
                  </a:cubicBezTo>
                  <a:lnTo>
                    <a:pt x="439086" y="500090"/>
                  </a:lnTo>
                  <a:lnTo>
                    <a:pt x="435706" y="482384"/>
                  </a:lnTo>
                  <a:cubicBezTo>
                    <a:pt x="429401" y="445321"/>
                    <a:pt x="420625" y="384681"/>
                    <a:pt x="420305" y="370688"/>
                  </a:cubicBezTo>
                  <a:cubicBezTo>
                    <a:pt x="420100" y="366322"/>
                    <a:pt x="417511" y="361166"/>
                    <a:pt x="426244" y="360755"/>
                  </a:cubicBezTo>
                  <a:cubicBezTo>
                    <a:pt x="449067" y="359727"/>
                    <a:pt x="467310" y="348584"/>
                    <a:pt x="485748" y="335852"/>
                  </a:cubicBezTo>
                  <a:cubicBezTo>
                    <a:pt x="524607" y="308401"/>
                    <a:pt x="549757" y="272437"/>
                    <a:pt x="556629" y="224791"/>
                  </a:cubicBezTo>
                  <a:cubicBezTo>
                    <a:pt x="564085" y="170396"/>
                    <a:pt x="553286" y="118213"/>
                    <a:pt x="533558" y="68029"/>
                  </a:cubicBezTo>
                  <a:cubicBezTo>
                    <a:pt x="524789" y="45615"/>
                    <a:pt x="518004" y="22205"/>
                    <a:pt x="501893" y="0"/>
                  </a:cubicBezTo>
                  <a:close/>
                </a:path>
              </a:pathLst>
            </a:custGeom>
            <a:grpFill/>
            <a:ln w="808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02319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1960383E-BB27-466E-8B4F-3A6A0747C0A3}"/>
              </a:ext>
            </a:extLst>
          </p:cNvPr>
          <p:cNvSpPr/>
          <p:nvPr userDrawn="1"/>
        </p:nvSpPr>
        <p:spPr>
          <a:xfrm>
            <a:off x="5857336" y="260648"/>
            <a:ext cx="5876372" cy="63367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F6019D0-AACC-46F1-9ADD-BA96B9734CD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734769" y="1196752"/>
            <a:ext cx="10849205" cy="345638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DAAB4E0D-646B-4381-B834-F3A0DAD523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9852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4518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735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6888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9255593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636652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5835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018839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2568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0209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xmlns="" id="{13950174-3026-49A7-9425-B00B2A3E9EA6}"/>
              </a:ext>
            </a:extLst>
          </p:cNvPr>
          <p:cNvSpPr/>
          <p:nvPr userDrawn="1"/>
        </p:nvSpPr>
        <p:spPr>
          <a:xfrm>
            <a:off x="714000" y="1560384"/>
            <a:ext cx="10764000" cy="3276000"/>
          </a:xfrm>
          <a:prstGeom prst="roundRect">
            <a:avLst>
              <a:gd name="adj" fmla="val 899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</a:endParaRPr>
          </a:p>
        </p:txBody>
      </p:sp>
      <p:sp>
        <p:nvSpPr>
          <p:cNvPr id="5" name="그림 개체 틀 6">
            <a:extLst>
              <a:ext uri="{FF2B5EF4-FFF2-40B4-BE49-F238E27FC236}">
                <a16:creationId xmlns:a16="http://schemas.microsoft.com/office/drawing/2014/main" xmlns="" id="{161C13C6-8983-4005-A3D9-1A368D3D4E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3359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6" name="그림 개체 틀 6">
            <a:extLst>
              <a:ext uri="{FF2B5EF4-FFF2-40B4-BE49-F238E27FC236}">
                <a16:creationId xmlns:a16="http://schemas.microsoft.com/office/drawing/2014/main" xmlns="" id="{E8CDE116-1F40-4043-9530-E9DD99C3C7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018201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xmlns="" id="{6EEE52ED-6ED8-4B16-9DC4-7322E037AE9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43043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8" name="그림 개체 틀 6">
            <a:extLst>
              <a:ext uri="{FF2B5EF4-FFF2-40B4-BE49-F238E27FC236}">
                <a16:creationId xmlns:a16="http://schemas.microsoft.com/office/drawing/2014/main" xmlns="" id="{8D1EE6CC-5B39-473C-97F8-518EC78B683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67884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  <p:sp>
        <p:nvSpPr>
          <p:cNvPr id="9" name="그림 개체 틀 6">
            <a:extLst>
              <a:ext uri="{FF2B5EF4-FFF2-40B4-BE49-F238E27FC236}">
                <a16:creationId xmlns:a16="http://schemas.microsoft.com/office/drawing/2014/main" xmlns="" id="{8E02732D-3B55-422D-9996-957FAF0AA63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392725" y="1741253"/>
            <a:ext cx="1908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576000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baseline="0">
                <a:latin typeface="+mn-lt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ko-KR"/>
              <a:t>Insert Your Image</a:t>
            </a:r>
            <a:endParaRPr lang="ko-KR" altLang="en-US"/>
          </a:p>
          <a:p>
            <a:pPr marL="0" lvl="0" indent="0" algn="ctr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13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82C178E-CF83-CEDD-B383-31932DFF9AC1}"/>
              </a:ext>
            </a:extLst>
          </p:cNvPr>
          <p:cNvGrpSpPr/>
          <p:nvPr userDrawn="1"/>
        </p:nvGrpSpPr>
        <p:grpSpPr>
          <a:xfrm>
            <a:off x="9821019" y="5390700"/>
            <a:ext cx="2193181" cy="1330726"/>
            <a:chOff x="6110127" y="2181423"/>
            <a:chExt cx="5786599" cy="3916299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CA7C29E5-6F78-401A-5325-BA6DABAB5A05}"/>
                </a:ext>
              </a:extLst>
            </p:cNvPr>
            <p:cNvSpPr/>
            <p:nvPr/>
          </p:nvSpPr>
          <p:spPr>
            <a:xfrm flipH="1">
              <a:off x="6681357" y="5891390"/>
              <a:ext cx="5215369" cy="206332"/>
            </a:xfrm>
            <a:custGeom>
              <a:avLst/>
              <a:gdLst>
                <a:gd name="connsiteX0" fmla="*/ 9211437 w 9211437"/>
                <a:gd name="connsiteY0" fmla="*/ 182213 h 364426"/>
                <a:gd name="connsiteX1" fmla="*/ 4605719 w 9211437"/>
                <a:gd name="connsiteY1" fmla="*/ 364426 h 364426"/>
                <a:gd name="connsiteX2" fmla="*/ 0 w 9211437"/>
                <a:gd name="connsiteY2" fmla="*/ 182213 h 364426"/>
                <a:gd name="connsiteX3" fmla="*/ 4605719 w 9211437"/>
                <a:gd name="connsiteY3" fmla="*/ 0 h 364426"/>
                <a:gd name="connsiteX4" fmla="*/ 9211437 w 9211437"/>
                <a:gd name="connsiteY4" fmla="*/ 182213 h 36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11437" h="364426">
                  <a:moveTo>
                    <a:pt x="9211437" y="182213"/>
                  </a:moveTo>
                  <a:cubicBezTo>
                    <a:pt x="9211437" y="282847"/>
                    <a:pt x="7149387" y="364426"/>
                    <a:pt x="4605719" y="364426"/>
                  </a:cubicBezTo>
                  <a:cubicBezTo>
                    <a:pt x="2062051" y="364426"/>
                    <a:pt x="0" y="282847"/>
                    <a:pt x="0" y="182213"/>
                  </a:cubicBezTo>
                  <a:cubicBezTo>
                    <a:pt x="0" y="81579"/>
                    <a:pt x="2062051" y="0"/>
                    <a:pt x="4605719" y="0"/>
                  </a:cubicBezTo>
                  <a:cubicBezTo>
                    <a:pt x="7149387" y="0"/>
                    <a:pt x="9211437" y="81579"/>
                    <a:pt x="9211437" y="182213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26A1913A-1894-2FDA-83EA-FAC6545D9621}"/>
                </a:ext>
              </a:extLst>
            </p:cNvPr>
            <p:cNvSpPr/>
            <p:nvPr/>
          </p:nvSpPr>
          <p:spPr>
            <a:xfrm flipH="1">
              <a:off x="8023445" y="3190240"/>
              <a:ext cx="3169105" cy="2841119"/>
            </a:xfrm>
            <a:custGeom>
              <a:avLst/>
              <a:gdLst>
                <a:gd name="connsiteX0" fmla="*/ 5587607 w 5597304"/>
                <a:gd name="connsiteY0" fmla="*/ 4328838 h 5018012"/>
                <a:gd name="connsiteX1" fmla="*/ 5528742 w 5597304"/>
                <a:gd name="connsiteY1" fmla="*/ 4269116 h 5018012"/>
                <a:gd name="connsiteX2" fmla="*/ 1619491 w 5597304"/>
                <a:gd name="connsiteY2" fmla="*/ 4271212 h 5018012"/>
                <a:gd name="connsiteX3" fmla="*/ 1520241 w 5597304"/>
                <a:gd name="connsiteY3" fmla="*/ 4191487 h 5018012"/>
                <a:gd name="connsiteX4" fmla="*/ 1499000 w 5597304"/>
                <a:gd name="connsiteY4" fmla="*/ 4050898 h 5018012"/>
                <a:gd name="connsiteX5" fmla="*/ 859777 w 5597304"/>
                <a:gd name="connsiteY5" fmla="*/ 36777 h 5018012"/>
                <a:gd name="connsiteX6" fmla="*/ 834631 w 5597304"/>
                <a:gd name="connsiteY6" fmla="*/ 106 h 5018012"/>
                <a:gd name="connsiteX7" fmla="*/ 498780 w 5597304"/>
                <a:gd name="connsiteY7" fmla="*/ 26395 h 5018012"/>
                <a:gd name="connsiteX8" fmla="*/ 22339 w 5597304"/>
                <a:gd name="connsiteY8" fmla="*/ 152506 h 5018012"/>
                <a:gd name="connsiteX9" fmla="*/ 1003 w 5597304"/>
                <a:gd name="connsiteY9" fmla="*/ 184986 h 5018012"/>
                <a:gd name="connsiteX10" fmla="*/ 730809 w 5597304"/>
                <a:gd name="connsiteY10" fmla="*/ 4849760 h 5018012"/>
                <a:gd name="connsiteX11" fmla="*/ 751954 w 5597304"/>
                <a:gd name="connsiteY11" fmla="*/ 4970823 h 5018012"/>
                <a:gd name="connsiteX12" fmla="*/ 810152 w 5597304"/>
                <a:gd name="connsiteY12" fmla="*/ 5013781 h 5018012"/>
                <a:gd name="connsiteX13" fmla="*/ 5535600 w 5597304"/>
                <a:gd name="connsiteY13" fmla="*/ 5017972 h 5018012"/>
                <a:gd name="connsiteX14" fmla="*/ 5595703 w 5597304"/>
                <a:gd name="connsiteY14" fmla="*/ 4985015 h 5018012"/>
                <a:gd name="connsiteX15" fmla="*/ 5587607 w 5597304"/>
                <a:gd name="connsiteY15" fmla="*/ 4328838 h 5018012"/>
                <a:gd name="connsiteX16" fmla="*/ 953884 w 5597304"/>
                <a:gd name="connsiteY16" fmla="*/ 4482952 h 5018012"/>
                <a:gd name="connsiteX17" fmla="*/ 955885 w 5597304"/>
                <a:gd name="connsiteY17" fmla="*/ 4483524 h 5018012"/>
                <a:gd name="connsiteX18" fmla="*/ 953980 w 5597304"/>
                <a:gd name="connsiteY18" fmla="*/ 4484095 h 5018012"/>
                <a:gd name="connsiteX19" fmla="*/ 953884 w 5597304"/>
                <a:gd name="connsiteY19" fmla="*/ 4482952 h 5018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97304" h="5018012">
                  <a:moveTo>
                    <a:pt x="5587607" y="4328838"/>
                  </a:moveTo>
                  <a:cubicBezTo>
                    <a:pt x="5590273" y="4281403"/>
                    <a:pt x="5577606" y="4269021"/>
                    <a:pt x="5528742" y="4269116"/>
                  </a:cubicBezTo>
                  <a:cubicBezTo>
                    <a:pt x="4225722" y="4270640"/>
                    <a:pt x="2922607" y="4270164"/>
                    <a:pt x="1619491" y="4271212"/>
                  </a:cubicBezTo>
                  <a:cubicBezTo>
                    <a:pt x="1574724" y="4271212"/>
                    <a:pt x="1526623" y="4263115"/>
                    <a:pt x="1520241" y="4191487"/>
                  </a:cubicBezTo>
                  <a:cubicBezTo>
                    <a:pt x="1516050" y="4144434"/>
                    <a:pt x="1506430" y="4097761"/>
                    <a:pt x="1499000" y="4050898"/>
                  </a:cubicBezTo>
                  <a:cubicBezTo>
                    <a:pt x="1446422" y="3721619"/>
                    <a:pt x="881304" y="166127"/>
                    <a:pt x="859777" y="36777"/>
                  </a:cubicBezTo>
                  <a:cubicBezTo>
                    <a:pt x="857396" y="22395"/>
                    <a:pt x="863302" y="-1799"/>
                    <a:pt x="834631" y="106"/>
                  </a:cubicBezTo>
                  <a:cubicBezTo>
                    <a:pt x="722522" y="7345"/>
                    <a:pt x="608317" y="1440"/>
                    <a:pt x="498780" y="26395"/>
                  </a:cubicBezTo>
                  <a:cubicBezTo>
                    <a:pt x="338665" y="62876"/>
                    <a:pt x="181312" y="111168"/>
                    <a:pt x="22339" y="152506"/>
                  </a:cubicBezTo>
                  <a:cubicBezTo>
                    <a:pt x="622" y="158126"/>
                    <a:pt x="-1949" y="167079"/>
                    <a:pt x="1003" y="184986"/>
                  </a:cubicBezTo>
                  <a:cubicBezTo>
                    <a:pt x="11767" y="251661"/>
                    <a:pt x="733190" y="4837092"/>
                    <a:pt x="730809" y="4849760"/>
                  </a:cubicBezTo>
                  <a:cubicBezTo>
                    <a:pt x="730523" y="4891385"/>
                    <a:pt x="740334" y="4931104"/>
                    <a:pt x="751954" y="4970823"/>
                  </a:cubicBezTo>
                  <a:cubicBezTo>
                    <a:pt x="760813" y="5001017"/>
                    <a:pt x="777481" y="5014067"/>
                    <a:pt x="810152" y="5013781"/>
                  </a:cubicBezTo>
                  <a:cubicBezTo>
                    <a:pt x="900354" y="5013018"/>
                    <a:pt x="5434159" y="5018543"/>
                    <a:pt x="5535600" y="5017972"/>
                  </a:cubicBezTo>
                  <a:cubicBezTo>
                    <a:pt x="5561794" y="5017781"/>
                    <a:pt x="5591893" y="5017114"/>
                    <a:pt x="5595703" y="4985015"/>
                  </a:cubicBezTo>
                  <a:cubicBezTo>
                    <a:pt x="5602942" y="4924341"/>
                    <a:pt x="5583034" y="4410943"/>
                    <a:pt x="5587607" y="4328838"/>
                  </a:cubicBezTo>
                  <a:close/>
                  <a:moveTo>
                    <a:pt x="953884" y="4482952"/>
                  </a:moveTo>
                  <a:cubicBezTo>
                    <a:pt x="954551" y="4483143"/>
                    <a:pt x="955218" y="4483333"/>
                    <a:pt x="955885" y="4483524"/>
                  </a:cubicBezTo>
                  <a:cubicBezTo>
                    <a:pt x="955218" y="4483714"/>
                    <a:pt x="954551" y="4483905"/>
                    <a:pt x="953980" y="4484095"/>
                  </a:cubicBezTo>
                  <a:cubicBezTo>
                    <a:pt x="953980" y="4483714"/>
                    <a:pt x="953980" y="4483333"/>
                    <a:pt x="953884" y="4482952"/>
                  </a:cubicBezTo>
                  <a:close/>
                </a:path>
              </a:pathLst>
            </a:custGeom>
            <a:solidFill>
              <a:srgbClr val="E8E7E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C54A8978-B788-CFE3-62D4-379D6824EED1}"/>
                </a:ext>
              </a:extLst>
            </p:cNvPr>
            <p:cNvSpPr/>
            <p:nvPr/>
          </p:nvSpPr>
          <p:spPr>
            <a:xfrm flipH="1">
              <a:off x="8014402" y="3283808"/>
              <a:ext cx="3158599" cy="2750656"/>
            </a:xfrm>
            <a:custGeom>
              <a:avLst/>
              <a:gdLst>
                <a:gd name="connsiteX0" fmla="*/ 5565842 w 5578748"/>
                <a:gd name="connsiteY0" fmla="*/ 4451708 h 4858236"/>
                <a:gd name="connsiteX1" fmla="*/ 5576986 w 5578748"/>
                <a:gd name="connsiteY1" fmla="*/ 4822802 h 4858236"/>
                <a:gd name="connsiteX2" fmla="*/ 5516884 w 5578748"/>
                <a:gd name="connsiteY2" fmla="*/ 4855759 h 4858236"/>
                <a:gd name="connsiteX3" fmla="*/ 5212655 w 5578748"/>
                <a:gd name="connsiteY3" fmla="*/ 4857568 h 4858236"/>
                <a:gd name="connsiteX4" fmla="*/ 1599251 w 5578748"/>
                <a:gd name="connsiteY4" fmla="*/ 4857473 h 4858236"/>
                <a:gd name="connsiteX5" fmla="*/ 1062136 w 5578748"/>
                <a:gd name="connsiteY5" fmla="*/ 4854901 h 4858236"/>
                <a:gd name="connsiteX6" fmla="*/ 791435 w 5578748"/>
                <a:gd name="connsiteY6" fmla="*/ 4851663 h 4858236"/>
                <a:gd name="connsiteX7" fmla="*/ 733238 w 5578748"/>
                <a:gd name="connsiteY7" fmla="*/ 4808705 h 4858236"/>
                <a:gd name="connsiteX8" fmla="*/ 712092 w 5578748"/>
                <a:gd name="connsiteY8" fmla="*/ 4687642 h 4858236"/>
                <a:gd name="connsiteX9" fmla="*/ 643512 w 5578748"/>
                <a:gd name="connsiteY9" fmla="*/ 4127858 h 4858236"/>
                <a:gd name="connsiteX10" fmla="*/ 503114 w 5578748"/>
                <a:gd name="connsiteY10" fmla="*/ 3242890 h 4858236"/>
                <a:gd name="connsiteX11" fmla="*/ 393481 w 5578748"/>
                <a:gd name="connsiteY11" fmla="*/ 2555757 h 4858236"/>
                <a:gd name="connsiteX12" fmla="*/ 303375 w 5578748"/>
                <a:gd name="connsiteY12" fmla="*/ 1981209 h 4858236"/>
                <a:gd name="connsiteX13" fmla="*/ 202791 w 5578748"/>
                <a:gd name="connsiteY13" fmla="*/ 1351892 h 4858236"/>
                <a:gd name="connsiteX14" fmla="*/ 122209 w 5578748"/>
                <a:gd name="connsiteY14" fmla="*/ 834399 h 4858236"/>
                <a:gd name="connsiteX15" fmla="*/ 50200 w 5578748"/>
                <a:gd name="connsiteY15" fmla="*/ 387390 h 4858236"/>
                <a:gd name="connsiteX16" fmla="*/ 1242 w 5578748"/>
                <a:gd name="connsiteY16" fmla="*/ 79542 h 4858236"/>
                <a:gd name="connsiteX17" fmla="*/ 33626 w 5578748"/>
                <a:gd name="connsiteY17" fmla="*/ 25440 h 4858236"/>
                <a:gd name="connsiteX18" fmla="*/ 193266 w 5578748"/>
                <a:gd name="connsiteY18" fmla="*/ 390 h 4858236"/>
                <a:gd name="connsiteX19" fmla="*/ 245939 w 5578748"/>
                <a:gd name="connsiteY19" fmla="*/ 54111 h 4858236"/>
                <a:gd name="connsiteX20" fmla="*/ 307470 w 5578748"/>
                <a:gd name="connsiteY20" fmla="*/ 443874 h 4858236"/>
                <a:gd name="connsiteX21" fmla="*/ 524164 w 5578748"/>
                <a:gd name="connsiteY21" fmla="*/ 1824522 h 4858236"/>
                <a:gd name="connsiteX22" fmla="*/ 873446 w 5578748"/>
                <a:gd name="connsiteY22" fmla="*/ 4050515 h 4858236"/>
                <a:gd name="connsiteX23" fmla="*/ 918499 w 5578748"/>
                <a:gd name="connsiteY23" fmla="*/ 4341694 h 4858236"/>
                <a:gd name="connsiteX24" fmla="*/ 1082139 w 5578748"/>
                <a:gd name="connsiteY24" fmla="*/ 4428086 h 4858236"/>
                <a:gd name="connsiteX25" fmla="*/ 5473259 w 5578748"/>
                <a:gd name="connsiteY25" fmla="*/ 4428181 h 4858236"/>
                <a:gd name="connsiteX26" fmla="*/ 5565842 w 5578748"/>
                <a:gd name="connsiteY26" fmla="*/ 4451708 h 485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578748" h="4858236">
                  <a:moveTo>
                    <a:pt x="5565842" y="4451708"/>
                  </a:moveTo>
                  <a:cubicBezTo>
                    <a:pt x="5566890" y="4514859"/>
                    <a:pt x="5584225" y="4762223"/>
                    <a:pt x="5576986" y="4822802"/>
                  </a:cubicBezTo>
                  <a:cubicBezTo>
                    <a:pt x="5573176" y="4854806"/>
                    <a:pt x="5542982" y="4855568"/>
                    <a:pt x="5516884" y="4855759"/>
                  </a:cubicBezTo>
                  <a:cubicBezTo>
                    <a:pt x="5415442" y="4856330"/>
                    <a:pt x="5314096" y="4857473"/>
                    <a:pt x="5212655" y="4857568"/>
                  </a:cubicBezTo>
                  <a:cubicBezTo>
                    <a:pt x="4008219" y="4858331"/>
                    <a:pt x="2803687" y="4858616"/>
                    <a:pt x="1599251" y="4857473"/>
                  </a:cubicBezTo>
                  <a:cubicBezTo>
                    <a:pt x="1420181" y="4857282"/>
                    <a:pt x="1241111" y="4859283"/>
                    <a:pt x="1062136" y="4854901"/>
                  </a:cubicBezTo>
                  <a:cubicBezTo>
                    <a:pt x="971934" y="4852711"/>
                    <a:pt x="881637" y="4850901"/>
                    <a:pt x="791435" y="4851663"/>
                  </a:cubicBezTo>
                  <a:cubicBezTo>
                    <a:pt x="758765" y="4851948"/>
                    <a:pt x="742096" y="4838899"/>
                    <a:pt x="733238" y="4808705"/>
                  </a:cubicBezTo>
                  <a:cubicBezTo>
                    <a:pt x="721617" y="4768986"/>
                    <a:pt x="711711" y="4729266"/>
                    <a:pt x="712092" y="4687642"/>
                  </a:cubicBezTo>
                  <a:cubicBezTo>
                    <a:pt x="724665" y="4621539"/>
                    <a:pt x="663134" y="4248730"/>
                    <a:pt x="643512" y="4127858"/>
                  </a:cubicBezTo>
                  <a:cubicBezTo>
                    <a:pt x="595697" y="3833059"/>
                    <a:pt x="549596" y="3537975"/>
                    <a:pt x="503114" y="3242890"/>
                  </a:cubicBezTo>
                  <a:cubicBezTo>
                    <a:pt x="467014" y="3013814"/>
                    <a:pt x="430438" y="2784738"/>
                    <a:pt x="393481" y="2555757"/>
                  </a:cubicBezTo>
                  <a:cubicBezTo>
                    <a:pt x="362525" y="2364400"/>
                    <a:pt x="334235" y="2172566"/>
                    <a:pt x="303375" y="1981209"/>
                  </a:cubicBezTo>
                  <a:cubicBezTo>
                    <a:pt x="269561" y="1771468"/>
                    <a:pt x="236414" y="1561632"/>
                    <a:pt x="202791" y="1351892"/>
                  </a:cubicBezTo>
                  <a:cubicBezTo>
                    <a:pt x="175168" y="1179585"/>
                    <a:pt x="148879" y="1006896"/>
                    <a:pt x="122209" y="834399"/>
                  </a:cubicBezTo>
                  <a:cubicBezTo>
                    <a:pt x="99254" y="685237"/>
                    <a:pt x="74203" y="536361"/>
                    <a:pt x="50200" y="387390"/>
                  </a:cubicBezTo>
                  <a:cubicBezTo>
                    <a:pt x="33626" y="284806"/>
                    <a:pt x="18863" y="181936"/>
                    <a:pt x="1242" y="79542"/>
                  </a:cubicBezTo>
                  <a:cubicBezTo>
                    <a:pt x="-3426" y="52587"/>
                    <a:pt x="4575" y="32203"/>
                    <a:pt x="33626" y="25440"/>
                  </a:cubicBezTo>
                  <a:cubicBezTo>
                    <a:pt x="86205" y="13153"/>
                    <a:pt x="139640" y="6105"/>
                    <a:pt x="193266" y="390"/>
                  </a:cubicBezTo>
                  <a:cubicBezTo>
                    <a:pt x="231461" y="-3611"/>
                    <a:pt x="240700" y="23821"/>
                    <a:pt x="245939" y="54111"/>
                  </a:cubicBezTo>
                  <a:cubicBezTo>
                    <a:pt x="268227" y="183746"/>
                    <a:pt x="287087" y="313953"/>
                    <a:pt x="307470" y="443874"/>
                  </a:cubicBezTo>
                  <a:cubicBezTo>
                    <a:pt x="379670" y="904122"/>
                    <a:pt x="452155" y="1364274"/>
                    <a:pt x="524164" y="1824522"/>
                  </a:cubicBezTo>
                  <a:cubicBezTo>
                    <a:pt x="640369" y="2566520"/>
                    <a:pt x="757908" y="3308422"/>
                    <a:pt x="873446" y="4050515"/>
                  </a:cubicBezTo>
                  <a:cubicBezTo>
                    <a:pt x="888591" y="4147575"/>
                    <a:pt x="904878" y="4244444"/>
                    <a:pt x="918499" y="4341694"/>
                  </a:cubicBezTo>
                  <a:cubicBezTo>
                    <a:pt x="930024" y="4423895"/>
                    <a:pt x="1003367" y="4428086"/>
                    <a:pt x="1082139" y="4428086"/>
                  </a:cubicBezTo>
                  <a:cubicBezTo>
                    <a:pt x="2545846" y="4427895"/>
                    <a:pt x="4009552" y="4427895"/>
                    <a:pt x="5473259" y="4428181"/>
                  </a:cubicBezTo>
                  <a:cubicBezTo>
                    <a:pt x="5505644" y="4428181"/>
                    <a:pt x="5541077" y="4419990"/>
                    <a:pt x="5565842" y="4451708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05071EE7-F209-9581-D8C0-88FDC43C3351}"/>
                </a:ext>
              </a:extLst>
            </p:cNvPr>
            <p:cNvSpPr/>
            <p:nvPr/>
          </p:nvSpPr>
          <p:spPr>
            <a:xfrm flipH="1">
              <a:off x="10365630" y="3222951"/>
              <a:ext cx="655992" cy="2498151"/>
            </a:xfrm>
            <a:custGeom>
              <a:avLst/>
              <a:gdLst>
                <a:gd name="connsiteX0" fmla="*/ 1157386 w 1158619"/>
                <a:gd name="connsiteY0" fmla="*/ 4185243 h 4412259"/>
                <a:gd name="connsiteX1" fmla="*/ 1139003 w 1158619"/>
                <a:gd name="connsiteY1" fmla="*/ 4228486 h 4412259"/>
                <a:gd name="connsiteX2" fmla="*/ 816486 w 1158619"/>
                <a:gd name="connsiteY2" fmla="*/ 4408985 h 4412259"/>
                <a:gd name="connsiteX3" fmla="*/ 684565 w 1158619"/>
                <a:gd name="connsiteY3" fmla="*/ 4408890 h 4412259"/>
                <a:gd name="connsiteX4" fmla="*/ 637988 w 1158619"/>
                <a:gd name="connsiteY4" fmla="*/ 4156763 h 4412259"/>
                <a:gd name="connsiteX5" fmla="*/ 1242 w 1158619"/>
                <a:gd name="connsiteY5" fmla="*/ 145024 h 4412259"/>
                <a:gd name="connsiteX6" fmla="*/ 23816 w 1158619"/>
                <a:gd name="connsiteY6" fmla="*/ 107686 h 4412259"/>
                <a:gd name="connsiteX7" fmla="*/ 465776 w 1158619"/>
                <a:gd name="connsiteY7" fmla="*/ 1958 h 4412259"/>
                <a:gd name="connsiteX8" fmla="*/ 495018 w 1158619"/>
                <a:gd name="connsiteY8" fmla="*/ 27485 h 4412259"/>
                <a:gd name="connsiteX9" fmla="*/ 1157386 w 1158619"/>
                <a:gd name="connsiteY9" fmla="*/ 4185243 h 4412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8619" h="4412259">
                  <a:moveTo>
                    <a:pt x="1157386" y="4185243"/>
                  </a:moveTo>
                  <a:cubicBezTo>
                    <a:pt x="1160720" y="4204293"/>
                    <a:pt x="1158148" y="4217914"/>
                    <a:pt x="1139003" y="4228486"/>
                  </a:cubicBezTo>
                  <a:cubicBezTo>
                    <a:pt x="1031180" y="4288018"/>
                    <a:pt x="923928" y="4348692"/>
                    <a:pt x="816486" y="4408985"/>
                  </a:cubicBezTo>
                  <a:cubicBezTo>
                    <a:pt x="772481" y="4413272"/>
                    <a:pt x="728571" y="4413462"/>
                    <a:pt x="684565" y="4408890"/>
                  </a:cubicBezTo>
                  <a:cubicBezTo>
                    <a:pt x="659324" y="4326689"/>
                    <a:pt x="652656" y="4240869"/>
                    <a:pt x="637988" y="4156763"/>
                  </a:cubicBezTo>
                  <a:cubicBezTo>
                    <a:pt x="614842" y="4023890"/>
                    <a:pt x="29436" y="327618"/>
                    <a:pt x="1242" y="145024"/>
                  </a:cubicBezTo>
                  <a:cubicBezTo>
                    <a:pt x="-1521" y="127498"/>
                    <a:pt x="-1806" y="113591"/>
                    <a:pt x="23816" y="107686"/>
                  </a:cubicBezTo>
                  <a:cubicBezTo>
                    <a:pt x="171549" y="74158"/>
                    <a:pt x="318996" y="39106"/>
                    <a:pt x="465776" y="1958"/>
                  </a:cubicBezTo>
                  <a:cubicBezTo>
                    <a:pt x="495780" y="-5662"/>
                    <a:pt x="492255" y="10245"/>
                    <a:pt x="495018" y="27485"/>
                  </a:cubicBezTo>
                  <a:cubicBezTo>
                    <a:pt x="522926" y="200269"/>
                    <a:pt x="1148718" y="4135618"/>
                    <a:pt x="1157386" y="418524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82240B1-E108-0B7F-4449-7812C1311735}"/>
                </a:ext>
              </a:extLst>
            </p:cNvPr>
            <p:cNvSpPr/>
            <p:nvPr/>
          </p:nvSpPr>
          <p:spPr>
            <a:xfrm flipH="1">
              <a:off x="8725214" y="5638895"/>
              <a:ext cx="1493942" cy="84864"/>
            </a:xfrm>
            <a:custGeom>
              <a:avLst/>
              <a:gdLst>
                <a:gd name="connsiteX0" fmla="*/ 0 w 2638615"/>
                <a:gd name="connsiteY0" fmla="*/ 145730 h 149888"/>
                <a:gd name="connsiteX1" fmla="*/ 85439 w 2638615"/>
                <a:gd name="connsiteY1" fmla="*/ 17714 h 149888"/>
                <a:gd name="connsiteX2" fmla="*/ 251936 w 2638615"/>
                <a:gd name="connsiteY2" fmla="*/ 5237 h 149888"/>
                <a:gd name="connsiteX3" fmla="*/ 2602992 w 2638615"/>
                <a:gd name="connsiteY3" fmla="*/ 2665 h 149888"/>
                <a:gd name="connsiteX4" fmla="*/ 2638616 w 2638615"/>
                <a:gd name="connsiteY4" fmla="*/ 4189 h 149888"/>
                <a:gd name="connsiteX5" fmla="*/ 2605850 w 2638615"/>
                <a:gd name="connsiteY5" fmla="*/ 137920 h 149888"/>
                <a:gd name="connsiteX6" fmla="*/ 2560415 w 2638615"/>
                <a:gd name="connsiteY6" fmla="*/ 144302 h 149888"/>
                <a:gd name="connsiteX7" fmla="*/ 0 w 2638615"/>
                <a:gd name="connsiteY7" fmla="*/ 145730 h 14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8615" h="149888">
                  <a:moveTo>
                    <a:pt x="0" y="145730"/>
                  </a:moveTo>
                  <a:cubicBezTo>
                    <a:pt x="29908" y="103249"/>
                    <a:pt x="76105" y="29716"/>
                    <a:pt x="85439" y="17714"/>
                  </a:cubicBezTo>
                  <a:cubicBezTo>
                    <a:pt x="102679" y="-4479"/>
                    <a:pt x="159639" y="4094"/>
                    <a:pt x="251936" y="5237"/>
                  </a:cubicBezTo>
                  <a:cubicBezTo>
                    <a:pt x="1050417" y="2665"/>
                    <a:pt x="1820704" y="-3526"/>
                    <a:pt x="2602992" y="2665"/>
                  </a:cubicBezTo>
                  <a:cubicBezTo>
                    <a:pt x="2613946" y="2760"/>
                    <a:pt x="2624995" y="3618"/>
                    <a:pt x="2638616" y="4189"/>
                  </a:cubicBezTo>
                  <a:cubicBezTo>
                    <a:pt x="2628805" y="42194"/>
                    <a:pt x="2615184" y="101630"/>
                    <a:pt x="2605850" y="137920"/>
                  </a:cubicBezTo>
                  <a:cubicBezTo>
                    <a:pt x="2592229" y="150398"/>
                    <a:pt x="2575560" y="144302"/>
                    <a:pt x="2560415" y="144302"/>
                  </a:cubicBezTo>
                  <a:cubicBezTo>
                    <a:pt x="1722406" y="144587"/>
                    <a:pt x="136493" y="155732"/>
                    <a:pt x="0" y="145730"/>
                  </a:cubicBezTo>
                  <a:close/>
                </a:path>
              </a:pathLst>
            </a:custGeom>
            <a:solidFill>
              <a:srgbClr val="545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9EB1DD0D-0377-A4BF-8C6F-EEEACC72C21D}"/>
                </a:ext>
              </a:extLst>
            </p:cNvPr>
            <p:cNvSpPr/>
            <p:nvPr/>
          </p:nvSpPr>
          <p:spPr>
            <a:xfrm flipH="1">
              <a:off x="8274089" y="5638809"/>
              <a:ext cx="334315" cy="85040"/>
            </a:xfrm>
            <a:custGeom>
              <a:avLst/>
              <a:gdLst>
                <a:gd name="connsiteX0" fmla="*/ 0 w 590470"/>
                <a:gd name="connsiteY0" fmla="*/ 141121 h 150198"/>
                <a:gd name="connsiteX1" fmla="*/ 101060 w 590470"/>
                <a:gd name="connsiteY1" fmla="*/ 55 h 150198"/>
                <a:gd name="connsiteX2" fmla="*/ 555022 w 590470"/>
                <a:gd name="connsiteY2" fmla="*/ 2913 h 150198"/>
                <a:gd name="connsiteX3" fmla="*/ 590169 w 590470"/>
                <a:gd name="connsiteY3" fmla="*/ 35774 h 150198"/>
                <a:gd name="connsiteX4" fmla="*/ 588645 w 590470"/>
                <a:gd name="connsiteY4" fmla="*/ 145026 h 150198"/>
                <a:gd name="connsiteX5" fmla="*/ 575500 w 590470"/>
                <a:gd name="connsiteY5" fmla="*/ 149884 h 150198"/>
                <a:gd name="connsiteX6" fmla="*/ 14574 w 590470"/>
                <a:gd name="connsiteY6" fmla="*/ 150074 h 150198"/>
                <a:gd name="connsiteX7" fmla="*/ 0 w 590470"/>
                <a:gd name="connsiteY7" fmla="*/ 141121 h 15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0470" h="150198">
                  <a:moveTo>
                    <a:pt x="0" y="141121"/>
                  </a:moveTo>
                  <a:cubicBezTo>
                    <a:pt x="8573" y="50347"/>
                    <a:pt x="17145" y="-1945"/>
                    <a:pt x="101060" y="55"/>
                  </a:cubicBezTo>
                  <a:cubicBezTo>
                    <a:pt x="237077" y="3294"/>
                    <a:pt x="418814" y="8437"/>
                    <a:pt x="555022" y="2913"/>
                  </a:cubicBezTo>
                  <a:cubicBezTo>
                    <a:pt x="580834" y="1865"/>
                    <a:pt x="592550" y="7294"/>
                    <a:pt x="590169" y="35774"/>
                  </a:cubicBezTo>
                  <a:cubicBezTo>
                    <a:pt x="587597" y="65683"/>
                    <a:pt x="589026" y="114927"/>
                    <a:pt x="588645" y="145026"/>
                  </a:cubicBezTo>
                  <a:cubicBezTo>
                    <a:pt x="584454" y="147026"/>
                    <a:pt x="580739" y="149884"/>
                    <a:pt x="575500" y="149884"/>
                  </a:cubicBezTo>
                  <a:cubicBezTo>
                    <a:pt x="388525" y="150455"/>
                    <a:pt x="201549" y="150074"/>
                    <a:pt x="14574" y="150074"/>
                  </a:cubicBezTo>
                  <a:cubicBezTo>
                    <a:pt x="7430" y="150074"/>
                    <a:pt x="2477" y="147883"/>
                    <a:pt x="0" y="141121"/>
                  </a:cubicBezTo>
                  <a:close/>
                </a:path>
              </a:pathLst>
            </a:custGeom>
            <a:solidFill>
              <a:srgbClr val="545E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1532AB6A-8D83-1D34-23FF-3765D7255C10}"/>
                </a:ext>
              </a:extLst>
            </p:cNvPr>
            <p:cNvSpPr/>
            <p:nvPr/>
          </p:nvSpPr>
          <p:spPr>
            <a:xfrm rot="2747692" flipH="1" flipV="1">
              <a:off x="9649131" y="3165100"/>
              <a:ext cx="936250" cy="1443804"/>
            </a:xfrm>
            <a:custGeom>
              <a:avLst/>
              <a:gdLst>
                <a:gd name="connsiteX0" fmla="*/ 228711 w 1568591"/>
                <a:gd name="connsiteY0" fmla="*/ 1971430 h 2418945"/>
                <a:gd name="connsiteX1" fmla="*/ 288814 w 1568591"/>
                <a:gd name="connsiteY1" fmla="*/ 1968667 h 2418945"/>
                <a:gd name="connsiteX2" fmla="*/ 472932 w 1568591"/>
                <a:gd name="connsiteY2" fmla="*/ 1985527 h 2418945"/>
                <a:gd name="connsiteX3" fmla="*/ 671053 w 1568591"/>
                <a:gd name="connsiteY3" fmla="*/ 2126878 h 2418945"/>
                <a:gd name="connsiteX4" fmla="*/ 713534 w 1568591"/>
                <a:gd name="connsiteY4" fmla="*/ 2200887 h 2418945"/>
                <a:gd name="connsiteX5" fmla="*/ 926703 w 1568591"/>
                <a:gd name="connsiteY5" fmla="*/ 2316235 h 2418945"/>
                <a:gd name="connsiteX6" fmla="*/ 1075960 w 1568591"/>
                <a:gd name="connsiteY6" fmla="*/ 2119258 h 2418945"/>
                <a:gd name="connsiteX7" fmla="*/ 1041003 w 1568591"/>
                <a:gd name="connsiteY7" fmla="*/ 1714540 h 2418945"/>
                <a:gd name="connsiteX8" fmla="*/ 890032 w 1568591"/>
                <a:gd name="connsiteY8" fmla="*/ 962161 h 2418945"/>
                <a:gd name="connsiteX9" fmla="*/ 884031 w 1568591"/>
                <a:gd name="connsiteY9" fmla="*/ 579922 h 2418945"/>
                <a:gd name="connsiteX10" fmla="*/ 1119013 w 1568591"/>
                <a:gd name="connsiteY10" fmla="*/ 275980 h 2418945"/>
                <a:gd name="connsiteX11" fmla="*/ 1342279 w 1568591"/>
                <a:gd name="connsiteY11" fmla="*/ 198922 h 2418945"/>
                <a:gd name="connsiteX12" fmla="*/ 1406002 w 1568591"/>
                <a:gd name="connsiteY12" fmla="*/ 140915 h 2418945"/>
                <a:gd name="connsiteX13" fmla="*/ 1470581 w 1568591"/>
                <a:gd name="connsiteY13" fmla="*/ 21091 h 2418945"/>
                <a:gd name="connsiteX14" fmla="*/ 1545352 w 1568591"/>
                <a:gd name="connsiteY14" fmla="*/ 23377 h 2418945"/>
                <a:gd name="connsiteX15" fmla="*/ 1534875 w 1568591"/>
                <a:gd name="connsiteY15" fmla="*/ 337606 h 2418945"/>
                <a:gd name="connsiteX16" fmla="*/ 1511348 w 1568591"/>
                <a:gd name="connsiteY16" fmla="*/ 408758 h 2418945"/>
                <a:gd name="connsiteX17" fmla="*/ 1464485 w 1568591"/>
                <a:gd name="connsiteY17" fmla="*/ 472385 h 2418945"/>
                <a:gd name="connsiteX18" fmla="*/ 1398381 w 1568591"/>
                <a:gd name="connsiteY18" fmla="*/ 482196 h 2418945"/>
                <a:gd name="connsiteX19" fmla="*/ 1368759 w 1568591"/>
                <a:gd name="connsiteY19" fmla="*/ 295696 h 2418945"/>
                <a:gd name="connsiteX20" fmla="*/ 1121395 w 1568591"/>
                <a:gd name="connsiteY20" fmla="*/ 390184 h 2418945"/>
                <a:gd name="connsiteX21" fmla="*/ 970614 w 1568591"/>
                <a:gd name="connsiteY21" fmla="*/ 691174 h 2418945"/>
                <a:gd name="connsiteX22" fmla="*/ 1040813 w 1568591"/>
                <a:gd name="connsiteY22" fmla="*/ 1225813 h 2418945"/>
                <a:gd name="connsiteX23" fmla="*/ 1174925 w 1568591"/>
                <a:gd name="connsiteY23" fmla="*/ 1923233 h 2418945"/>
                <a:gd name="connsiteX24" fmla="*/ 1150160 w 1568591"/>
                <a:gd name="connsiteY24" fmla="*/ 2232510 h 2418945"/>
                <a:gd name="connsiteX25" fmla="*/ 943277 w 1568591"/>
                <a:gd name="connsiteY25" fmla="*/ 2414342 h 2418945"/>
                <a:gd name="connsiteX26" fmla="*/ 662956 w 1568591"/>
                <a:gd name="connsiteY26" fmla="*/ 2303757 h 2418945"/>
                <a:gd name="connsiteX27" fmla="*/ 598377 w 1568591"/>
                <a:gd name="connsiteY27" fmla="*/ 2198982 h 2418945"/>
                <a:gd name="connsiteX28" fmla="*/ 395494 w 1568591"/>
                <a:gd name="connsiteY28" fmla="*/ 2073633 h 2418945"/>
                <a:gd name="connsiteX29" fmla="*/ 305293 w 1568591"/>
                <a:gd name="connsiteY29" fmla="*/ 2072966 h 2418945"/>
                <a:gd name="connsiteX30" fmla="*/ 220329 w 1568591"/>
                <a:gd name="connsiteY30" fmla="*/ 2074871 h 2418945"/>
                <a:gd name="connsiteX31" fmla="*/ 62214 w 1568591"/>
                <a:gd name="connsiteY31" fmla="*/ 2095445 h 2418945"/>
                <a:gd name="connsiteX32" fmla="*/ 492 w 1568591"/>
                <a:gd name="connsiteY32" fmla="*/ 2039819 h 2418945"/>
                <a:gd name="connsiteX33" fmla="*/ 51070 w 1568591"/>
                <a:gd name="connsiteY33" fmla="*/ 1974954 h 2418945"/>
                <a:gd name="connsiteX34" fmla="*/ 191754 w 1568591"/>
                <a:gd name="connsiteY34" fmla="*/ 1968763 h 2418945"/>
                <a:gd name="connsiteX35" fmla="*/ 228711 w 1568591"/>
                <a:gd name="connsiteY35" fmla="*/ 1971430 h 241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68591" h="2418945">
                  <a:moveTo>
                    <a:pt x="228711" y="1971430"/>
                  </a:moveTo>
                  <a:cubicBezTo>
                    <a:pt x="248714" y="1970477"/>
                    <a:pt x="268812" y="1969525"/>
                    <a:pt x="288814" y="1968667"/>
                  </a:cubicBezTo>
                  <a:cubicBezTo>
                    <a:pt x="350536" y="1970572"/>
                    <a:pt x="411782" y="1973335"/>
                    <a:pt x="472932" y="1985527"/>
                  </a:cubicBezTo>
                  <a:cubicBezTo>
                    <a:pt x="561134" y="2003243"/>
                    <a:pt x="625809" y="2050773"/>
                    <a:pt x="671053" y="2126878"/>
                  </a:cubicBezTo>
                  <a:cubicBezTo>
                    <a:pt x="685626" y="2151357"/>
                    <a:pt x="699151" y="2176408"/>
                    <a:pt x="713534" y="2200887"/>
                  </a:cubicBezTo>
                  <a:cubicBezTo>
                    <a:pt x="768017" y="2293851"/>
                    <a:pt x="843550" y="2334618"/>
                    <a:pt x="926703" y="2316235"/>
                  </a:cubicBezTo>
                  <a:cubicBezTo>
                    <a:pt x="1011190" y="2297566"/>
                    <a:pt x="1063006" y="2226700"/>
                    <a:pt x="1075960" y="2119258"/>
                  </a:cubicBezTo>
                  <a:cubicBezTo>
                    <a:pt x="1092534" y="1981621"/>
                    <a:pt x="1065483" y="1848176"/>
                    <a:pt x="1041003" y="1714540"/>
                  </a:cubicBezTo>
                  <a:cubicBezTo>
                    <a:pt x="994903" y="1462890"/>
                    <a:pt x="927465" y="1215430"/>
                    <a:pt x="890032" y="962161"/>
                  </a:cubicBezTo>
                  <a:cubicBezTo>
                    <a:pt x="871268" y="835288"/>
                    <a:pt x="856885" y="708224"/>
                    <a:pt x="884031" y="579922"/>
                  </a:cubicBezTo>
                  <a:cubicBezTo>
                    <a:pt x="913654" y="440095"/>
                    <a:pt x="992712" y="340178"/>
                    <a:pt x="1119013" y="275980"/>
                  </a:cubicBezTo>
                  <a:cubicBezTo>
                    <a:pt x="1189784" y="239975"/>
                    <a:pt x="1264841" y="215401"/>
                    <a:pt x="1342279" y="198922"/>
                  </a:cubicBezTo>
                  <a:cubicBezTo>
                    <a:pt x="1375998" y="191779"/>
                    <a:pt x="1397143" y="177682"/>
                    <a:pt x="1406002" y="140915"/>
                  </a:cubicBezTo>
                  <a:cubicBezTo>
                    <a:pt x="1416670" y="96338"/>
                    <a:pt x="1437624" y="54714"/>
                    <a:pt x="1470581" y="21091"/>
                  </a:cubicBezTo>
                  <a:cubicBezTo>
                    <a:pt x="1495727" y="-4627"/>
                    <a:pt x="1521445" y="-10151"/>
                    <a:pt x="1545352" y="23377"/>
                  </a:cubicBezTo>
                  <a:cubicBezTo>
                    <a:pt x="1588405" y="129580"/>
                    <a:pt x="1563736" y="233784"/>
                    <a:pt x="1534875" y="337606"/>
                  </a:cubicBezTo>
                  <a:cubicBezTo>
                    <a:pt x="1528207" y="361609"/>
                    <a:pt x="1519254" y="385041"/>
                    <a:pt x="1511348" y="408758"/>
                  </a:cubicBezTo>
                  <a:cubicBezTo>
                    <a:pt x="1495822" y="429999"/>
                    <a:pt x="1481344" y="452287"/>
                    <a:pt x="1464485" y="472385"/>
                  </a:cubicBezTo>
                  <a:cubicBezTo>
                    <a:pt x="1446197" y="494102"/>
                    <a:pt x="1423718" y="501246"/>
                    <a:pt x="1398381" y="482196"/>
                  </a:cubicBezTo>
                  <a:cubicBezTo>
                    <a:pt x="1359615" y="425713"/>
                    <a:pt x="1371235" y="360847"/>
                    <a:pt x="1368759" y="295696"/>
                  </a:cubicBezTo>
                  <a:cubicBezTo>
                    <a:pt x="1280462" y="315604"/>
                    <a:pt x="1196356" y="341321"/>
                    <a:pt x="1121395" y="390184"/>
                  </a:cubicBezTo>
                  <a:cubicBezTo>
                    <a:pt x="1012905" y="460860"/>
                    <a:pt x="974900" y="568778"/>
                    <a:pt x="970614" y="691174"/>
                  </a:cubicBezTo>
                  <a:cubicBezTo>
                    <a:pt x="964232" y="873007"/>
                    <a:pt x="1004808" y="1049314"/>
                    <a:pt x="1040813" y="1225813"/>
                  </a:cubicBezTo>
                  <a:cubicBezTo>
                    <a:pt x="1088152" y="1457842"/>
                    <a:pt x="1148731" y="1687394"/>
                    <a:pt x="1174925" y="1923233"/>
                  </a:cubicBezTo>
                  <a:cubicBezTo>
                    <a:pt x="1186450" y="2027246"/>
                    <a:pt x="1188831" y="2131926"/>
                    <a:pt x="1150160" y="2232510"/>
                  </a:cubicBezTo>
                  <a:cubicBezTo>
                    <a:pt x="1113108" y="2329189"/>
                    <a:pt x="1048528" y="2397673"/>
                    <a:pt x="943277" y="2414342"/>
                  </a:cubicBezTo>
                  <a:cubicBezTo>
                    <a:pt x="830025" y="2432249"/>
                    <a:pt x="732870" y="2398436"/>
                    <a:pt x="662956" y="2303757"/>
                  </a:cubicBezTo>
                  <a:cubicBezTo>
                    <a:pt x="638668" y="2270800"/>
                    <a:pt x="616379" y="2235653"/>
                    <a:pt x="598377" y="2198982"/>
                  </a:cubicBezTo>
                  <a:cubicBezTo>
                    <a:pt x="556657" y="2113733"/>
                    <a:pt x="484458" y="2080205"/>
                    <a:pt x="395494" y="2073633"/>
                  </a:cubicBezTo>
                  <a:cubicBezTo>
                    <a:pt x="365586" y="2071442"/>
                    <a:pt x="335391" y="2073061"/>
                    <a:pt x="305293" y="2072966"/>
                  </a:cubicBezTo>
                  <a:cubicBezTo>
                    <a:pt x="277003" y="2073633"/>
                    <a:pt x="248714" y="2074204"/>
                    <a:pt x="220329" y="2074871"/>
                  </a:cubicBezTo>
                  <a:cubicBezTo>
                    <a:pt x="169466" y="2095636"/>
                    <a:pt x="116126" y="2100017"/>
                    <a:pt x="62214" y="2095445"/>
                  </a:cubicBezTo>
                  <a:cubicBezTo>
                    <a:pt x="29163" y="2092683"/>
                    <a:pt x="4493" y="2074395"/>
                    <a:pt x="492" y="2039819"/>
                  </a:cubicBezTo>
                  <a:cubicBezTo>
                    <a:pt x="-3699" y="2003815"/>
                    <a:pt x="19352" y="1984479"/>
                    <a:pt x="51070" y="1974954"/>
                  </a:cubicBezTo>
                  <a:cubicBezTo>
                    <a:pt x="97266" y="1961047"/>
                    <a:pt x="144510" y="1958380"/>
                    <a:pt x="191754" y="1968763"/>
                  </a:cubicBezTo>
                  <a:cubicBezTo>
                    <a:pt x="204232" y="1971525"/>
                    <a:pt x="216043" y="1976002"/>
                    <a:pt x="228711" y="1971430"/>
                  </a:cubicBezTo>
                  <a:close/>
                </a:path>
              </a:pathLst>
            </a:custGeom>
            <a:solidFill>
              <a:srgbClr val="02010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C0B3AB17-E365-4B5B-75CF-14770CDF6C7E}"/>
                </a:ext>
              </a:extLst>
            </p:cNvPr>
            <p:cNvGrpSpPr/>
            <p:nvPr/>
          </p:nvGrpSpPr>
          <p:grpSpPr>
            <a:xfrm>
              <a:off x="6110127" y="2181423"/>
              <a:ext cx="4011499" cy="1989642"/>
              <a:chOff x="1057466" y="1666936"/>
              <a:chExt cx="6763305" cy="3354496"/>
            </a:xfrm>
          </p:grpSpPr>
          <p:sp>
            <p:nvSpPr>
              <p:cNvPr id="32" name="Freeform 2">
                <a:extLst>
                  <a:ext uri="{FF2B5EF4-FFF2-40B4-BE49-F238E27FC236}">
                    <a16:creationId xmlns:a16="http://schemas.microsoft.com/office/drawing/2014/main" xmlns="" id="{721B34A5-F81F-5B03-4E3E-D19952A303D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1057466" y="1666936"/>
                <a:ext cx="6222180" cy="3352403"/>
              </a:xfrm>
              <a:custGeom>
                <a:avLst/>
                <a:gdLst/>
                <a:ahLst/>
                <a:cxnLst/>
                <a:rect l="l" t="t" r="r" b="b"/>
                <a:pathLst>
                  <a:path w="1872168" h="1008693">
                    <a:moveTo>
                      <a:pt x="699542" y="162"/>
                    </a:moveTo>
                    <a:cubicBezTo>
                      <a:pt x="683169" y="534"/>
                      <a:pt x="666273" y="1556"/>
                      <a:pt x="648845" y="3291"/>
                    </a:cubicBezTo>
                    <a:cubicBezTo>
                      <a:pt x="357120" y="49686"/>
                      <a:pt x="273885" y="284789"/>
                      <a:pt x="274981" y="413694"/>
                    </a:cubicBezTo>
                    <a:cubicBezTo>
                      <a:pt x="4451" y="471904"/>
                      <a:pt x="-11347" y="662854"/>
                      <a:pt x="4101" y="753457"/>
                    </a:cubicBezTo>
                    <a:cubicBezTo>
                      <a:pt x="42383" y="946818"/>
                      <a:pt x="296257" y="1004273"/>
                      <a:pt x="384912" y="1005378"/>
                    </a:cubicBezTo>
                    <a:lnTo>
                      <a:pt x="1507196" y="1008693"/>
                    </a:lnTo>
                    <a:cubicBezTo>
                      <a:pt x="1646895" y="1000406"/>
                      <a:pt x="1746295" y="947371"/>
                      <a:pt x="1825546" y="854557"/>
                    </a:cubicBezTo>
                    <a:cubicBezTo>
                      <a:pt x="1897410" y="760086"/>
                      <a:pt x="1873973" y="626012"/>
                      <a:pt x="1836613" y="558208"/>
                    </a:cubicBezTo>
                    <a:cubicBezTo>
                      <a:pt x="1808089" y="509360"/>
                      <a:pt x="1675919" y="402617"/>
                      <a:pt x="1507617" y="430504"/>
                    </a:cubicBezTo>
                    <a:cubicBezTo>
                      <a:pt x="1525469" y="335682"/>
                      <a:pt x="1477961" y="244522"/>
                      <a:pt x="1398003" y="206286"/>
                    </a:cubicBezTo>
                    <a:cubicBezTo>
                      <a:pt x="1299806" y="153261"/>
                      <a:pt x="1182195" y="177294"/>
                      <a:pt x="1108176" y="215068"/>
                    </a:cubicBezTo>
                    <a:cubicBezTo>
                      <a:pt x="1072916" y="135306"/>
                      <a:pt x="945134" y="-5422"/>
                      <a:pt x="699542" y="16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BC7A426B-777E-D9A2-5F17-03CD1C108DDD}"/>
                  </a:ext>
                </a:extLst>
              </p:cNvPr>
              <p:cNvGrpSpPr/>
              <p:nvPr/>
            </p:nvGrpSpPr>
            <p:grpSpPr>
              <a:xfrm>
                <a:off x="1065012" y="1680789"/>
                <a:ext cx="6755759" cy="3340643"/>
                <a:chOff x="1065012" y="1680789"/>
                <a:chExt cx="6755759" cy="3340643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xmlns="" id="{6C7A57B7-3628-9590-5F68-CB8AE1BCD2D4}"/>
                    </a:ext>
                  </a:extLst>
                </p:cNvPr>
                <p:cNvSpPr/>
                <p:nvPr/>
              </p:nvSpPr>
              <p:spPr>
                <a:xfrm>
                  <a:off x="5695914" y="2301142"/>
                  <a:ext cx="522063" cy="483750"/>
                </a:xfrm>
                <a:custGeom>
                  <a:avLst/>
                  <a:gdLst>
                    <a:gd name="connsiteX0" fmla="*/ 341960 w 522063"/>
                    <a:gd name="connsiteY0" fmla="*/ 480991 h 483750"/>
                    <a:gd name="connsiteX1" fmla="*/ 501830 w 522063"/>
                    <a:gd name="connsiteY1" fmla="*/ 480895 h 483750"/>
                    <a:gd name="connsiteX2" fmla="*/ 522004 w 522063"/>
                    <a:gd name="connsiteY2" fmla="*/ 461102 h 483750"/>
                    <a:gd name="connsiteX3" fmla="*/ 521909 w 522063"/>
                    <a:gd name="connsiteY3" fmla="*/ 74369 h 483750"/>
                    <a:gd name="connsiteX4" fmla="*/ 519054 w 522063"/>
                    <a:gd name="connsiteY4" fmla="*/ 14370 h 483750"/>
                    <a:gd name="connsiteX5" fmla="*/ 508682 w 522063"/>
                    <a:gd name="connsiteY5" fmla="*/ 2713 h 483750"/>
                    <a:gd name="connsiteX6" fmla="*/ 441879 w 522063"/>
                    <a:gd name="connsiteY6" fmla="*/ 334 h 483750"/>
                    <a:gd name="connsiteX7" fmla="*/ 426844 w 522063"/>
                    <a:gd name="connsiteY7" fmla="*/ 10373 h 483750"/>
                    <a:gd name="connsiteX8" fmla="*/ 365798 w 522063"/>
                    <a:gd name="connsiteY8" fmla="*/ 43870 h 483750"/>
                    <a:gd name="connsiteX9" fmla="*/ 215492 w 522063"/>
                    <a:gd name="connsiteY9" fmla="*/ 43870 h 483750"/>
                    <a:gd name="connsiteX10" fmla="*/ 159727 w 522063"/>
                    <a:gd name="connsiteY10" fmla="*/ 11515 h 483750"/>
                    <a:gd name="connsiteX11" fmla="*/ 140220 w 522063"/>
                    <a:gd name="connsiteY11" fmla="*/ 1 h 483750"/>
                    <a:gd name="connsiteX12" fmla="*/ 19936 w 522063"/>
                    <a:gd name="connsiteY12" fmla="*/ 143 h 483750"/>
                    <a:gd name="connsiteX13" fmla="*/ 2998 w 522063"/>
                    <a:gd name="connsiteY13" fmla="*/ 19128 h 483750"/>
                    <a:gd name="connsiteX14" fmla="*/ 2855 w 522063"/>
                    <a:gd name="connsiteY14" fmla="*/ 277394 h 483750"/>
                    <a:gd name="connsiteX15" fmla="*/ 0 w 522063"/>
                    <a:gd name="connsiteY15" fmla="*/ 306751 h 483750"/>
                    <a:gd name="connsiteX16" fmla="*/ 16082 w 522063"/>
                    <a:gd name="connsiteY16" fmla="*/ 303516 h 483750"/>
                    <a:gd name="connsiteX17" fmla="*/ 182851 w 522063"/>
                    <a:gd name="connsiteY17" fmla="*/ 303563 h 483750"/>
                    <a:gd name="connsiteX18" fmla="*/ 306846 w 522063"/>
                    <a:gd name="connsiteY18" fmla="*/ 370366 h 483750"/>
                    <a:gd name="connsiteX19" fmla="*/ 325260 w 522063"/>
                    <a:gd name="connsiteY19" fmla="*/ 432554 h 483750"/>
                    <a:gd name="connsiteX20" fmla="*/ 325260 w 522063"/>
                    <a:gd name="connsiteY20" fmla="*/ 469476 h 483750"/>
                    <a:gd name="connsiteX21" fmla="*/ 322309 w 522063"/>
                    <a:gd name="connsiteY21" fmla="*/ 483750 h 483750"/>
                    <a:gd name="connsiteX22" fmla="*/ 341960 w 522063"/>
                    <a:gd name="connsiteY22" fmla="*/ 480991 h 483750"/>
                    <a:gd name="connsiteX23" fmla="*/ 283056 w 522063"/>
                    <a:gd name="connsiteY23" fmla="*/ 302041 h 483750"/>
                    <a:gd name="connsiteX24" fmla="*/ 165342 w 522063"/>
                    <a:gd name="connsiteY24" fmla="*/ 182614 h 483750"/>
                    <a:gd name="connsiteX25" fmla="*/ 283341 w 522063"/>
                    <a:gd name="connsiteY25" fmla="*/ 64472 h 483750"/>
                    <a:gd name="connsiteX26" fmla="*/ 402768 w 522063"/>
                    <a:gd name="connsiteY26" fmla="*/ 182900 h 483750"/>
                    <a:gd name="connsiteX27" fmla="*/ 283056 w 522063"/>
                    <a:gd name="connsiteY27" fmla="*/ 302041 h 483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22063" h="483750">
                      <a:moveTo>
                        <a:pt x="341960" y="480991"/>
                      </a:moveTo>
                      <a:cubicBezTo>
                        <a:pt x="395250" y="480848"/>
                        <a:pt x="448540" y="480943"/>
                        <a:pt x="501830" y="480895"/>
                      </a:cubicBezTo>
                      <a:cubicBezTo>
                        <a:pt x="521243" y="480848"/>
                        <a:pt x="522004" y="480134"/>
                        <a:pt x="522004" y="461102"/>
                      </a:cubicBezTo>
                      <a:cubicBezTo>
                        <a:pt x="522052" y="332207"/>
                        <a:pt x="522147" y="203311"/>
                        <a:pt x="521909" y="74369"/>
                      </a:cubicBezTo>
                      <a:cubicBezTo>
                        <a:pt x="521861" y="54385"/>
                        <a:pt x="518388" y="34449"/>
                        <a:pt x="519054" y="14370"/>
                      </a:cubicBezTo>
                      <a:cubicBezTo>
                        <a:pt x="519292" y="7376"/>
                        <a:pt x="515914" y="3855"/>
                        <a:pt x="508682" y="2713"/>
                      </a:cubicBezTo>
                      <a:cubicBezTo>
                        <a:pt x="486462" y="-808"/>
                        <a:pt x="464194" y="143"/>
                        <a:pt x="441879" y="334"/>
                      </a:cubicBezTo>
                      <a:cubicBezTo>
                        <a:pt x="434647" y="381"/>
                        <a:pt x="430031" y="4378"/>
                        <a:pt x="426844" y="10373"/>
                      </a:cubicBezTo>
                      <a:cubicBezTo>
                        <a:pt x="413902" y="35067"/>
                        <a:pt x="392490" y="43965"/>
                        <a:pt x="365798" y="43870"/>
                      </a:cubicBezTo>
                      <a:cubicBezTo>
                        <a:pt x="315696" y="43679"/>
                        <a:pt x="265594" y="43727"/>
                        <a:pt x="215492" y="43870"/>
                      </a:cubicBezTo>
                      <a:cubicBezTo>
                        <a:pt x="190464" y="43917"/>
                        <a:pt x="171242" y="34020"/>
                        <a:pt x="159727" y="11515"/>
                      </a:cubicBezTo>
                      <a:cubicBezTo>
                        <a:pt x="155350" y="2998"/>
                        <a:pt x="149402" y="-47"/>
                        <a:pt x="140220" y="1"/>
                      </a:cubicBezTo>
                      <a:cubicBezTo>
                        <a:pt x="100109" y="238"/>
                        <a:pt x="60046" y="1"/>
                        <a:pt x="19936" y="143"/>
                      </a:cubicBezTo>
                      <a:cubicBezTo>
                        <a:pt x="4282" y="191"/>
                        <a:pt x="2998" y="1618"/>
                        <a:pt x="2998" y="19128"/>
                      </a:cubicBezTo>
                      <a:cubicBezTo>
                        <a:pt x="2903" y="105201"/>
                        <a:pt x="3045" y="191321"/>
                        <a:pt x="2855" y="277394"/>
                      </a:cubicBezTo>
                      <a:cubicBezTo>
                        <a:pt x="2855" y="287196"/>
                        <a:pt x="4949" y="297425"/>
                        <a:pt x="0" y="306751"/>
                      </a:cubicBezTo>
                      <a:cubicBezTo>
                        <a:pt x="4710" y="302897"/>
                        <a:pt x="10515" y="303516"/>
                        <a:pt x="16082" y="303516"/>
                      </a:cubicBezTo>
                      <a:cubicBezTo>
                        <a:pt x="71656" y="303421"/>
                        <a:pt x="127277" y="303230"/>
                        <a:pt x="182851" y="303563"/>
                      </a:cubicBezTo>
                      <a:cubicBezTo>
                        <a:pt x="235904" y="303849"/>
                        <a:pt x="278345" y="324546"/>
                        <a:pt x="306846" y="370366"/>
                      </a:cubicBezTo>
                      <a:cubicBezTo>
                        <a:pt x="318598" y="389303"/>
                        <a:pt x="324688" y="410191"/>
                        <a:pt x="325260" y="432554"/>
                      </a:cubicBezTo>
                      <a:cubicBezTo>
                        <a:pt x="325592" y="444830"/>
                        <a:pt x="325402" y="457153"/>
                        <a:pt x="325260" y="469476"/>
                      </a:cubicBezTo>
                      <a:cubicBezTo>
                        <a:pt x="325212" y="474424"/>
                        <a:pt x="325355" y="479516"/>
                        <a:pt x="322309" y="483750"/>
                      </a:cubicBezTo>
                      <a:cubicBezTo>
                        <a:pt x="328210" y="479849"/>
                        <a:pt x="335299" y="480991"/>
                        <a:pt x="341960" y="480991"/>
                      </a:cubicBezTo>
                      <a:close/>
                      <a:moveTo>
                        <a:pt x="283056" y="302041"/>
                      </a:moveTo>
                      <a:cubicBezTo>
                        <a:pt x="217823" y="301946"/>
                        <a:pt x="165247" y="248608"/>
                        <a:pt x="165342" y="182614"/>
                      </a:cubicBezTo>
                      <a:cubicBezTo>
                        <a:pt x="165437" y="118047"/>
                        <a:pt x="218679" y="64805"/>
                        <a:pt x="283341" y="64472"/>
                      </a:cubicBezTo>
                      <a:cubicBezTo>
                        <a:pt x="348288" y="64186"/>
                        <a:pt x="402435" y="117905"/>
                        <a:pt x="402768" y="182900"/>
                      </a:cubicBezTo>
                      <a:cubicBezTo>
                        <a:pt x="403196" y="248751"/>
                        <a:pt x="349526" y="302136"/>
                        <a:pt x="283056" y="302041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xmlns="" id="{C2A841DB-0828-1071-B451-CD1270A343AF}"/>
                    </a:ext>
                  </a:extLst>
                </p:cNvPr>
                <p:cNvSpPr/>
                <p:nvPr/>
              </p:nvSpPr>
              <p:spPr>
                <a:xfrm>
                  <a:off x="6028406" y="2825907"/>
                  <a:ext cx="10800" cy="348"/>
                </a:xfrm>
                <a:custGeom>
                  <a:avLst/>
                  <a:gdLst>
                    <a:gd name="connsiteX0" fmla="*/ 10801 w 10800"/>
                    <a:gd name="connsiteY0" fmla="*/ 0 h 348"/>
                    <a:gd name="connsiteX1" fmla="*/ 0 w 10800"/>
                    <a:gd name="connsiteY1" fmla="*/ 48 h 348"/>
                    <a:gd name="connsiteX2" fmla="*/ 10801 w 10800"/>
                    <a:gd name="connsiteY2" fmla="*/ 0 h 3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800" h="348">
                      <a:moveTo>
                        <a:pt x="10801" y="0"/>
                      </a:moveTo>
                      <a:cubicBezTo>
                        <a:pt x="7185" y="0"/>
                        <a:pt x="3616" y="48"/>
                        <a:pt x="0" y="48"/>
                      </a:cubicBezTo>
                      <a:cubicBezTo>
                        <a:pt x="3331" y="523"/>
                        <a:pt x="7042" y="381"/>
                        <a:pt x="10801" y="0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xmlns="" id="{9F8FE447-C24B-2A62-2B6A-112EA3C4A1F6}"/>
                    </a:ext>
                  </a:extLst>
                </p:cNvPr>
                <p:cNvSpPr/>
                <p:nvPr/>
              </p:nvSpPr>
              <p:spPr>
                <a:xfrm>
                  <a:off x="3747070" y="3705478"/>
                  <a:ext cx="11419" cy="869"/>
                </a:xfrm>
                <a:custGeom>
                  <a:avLst/>
                  <a:gdLst>
                    <a:gd name="connsiteX0" fmla="*/ 11419 w 11419"/>
                    <a:gd name="connsiteY0" fmla="*/ 856 h 869"/>
                    <a:gd name="connsiteX1" fmla="*/ 0 w 11419"/>
                    <a:gd name="connsiteY1" fmla="*/ 0 h 869"/>
                    <a:gd name="connsiteX2" fmla="*/ 11419 w 11419"/>
                    <a:gd name="connsiteY2" fmla="*/ 856 h 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419" h="869">
                      <a:moveTo>
                        <a:pt x="11419" y="856"/>
                      </a:moveTo>
                      <a:cubicBezTo>
                        <a:pt x="7613" y="619"/>
                        <a:pt x="3806" y="333"/>
                        <a:pt x="0" y="0"/>
                      </a:cubicBezTo>
                      <a:cubicBezTo>
                        <a:pt x="3759" y="856"/>
                        <a:pt x="7613" y="904"/>
                        <a:pt x="11419" y="85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xmlns="" id="{6946D387-A892-83E0-5924-1816BE7B0EBE}"/>
                    </a:ext>
                  </a:extLst>
                </p:cNvPr>
                <p:cNvSpPr/>
                <p:nvPr/>
              </p:nvSpPr>
              <p:spPr>
                <a:xfrm>
                  <a:off x="2409871" y="2373651"/>
                  <a:ext cx="3569051" cy="2114090"/>
                </a:xfrm>
                <a:custGeom>
                  <a:avLst/>
                  <a:gdLst>
                    <a:gd name="connsiteX0" fmla="*/ 3560772 w 3569051"/>
                    <a:gd name="connsiteY0" fmla="*/ 1611599 h 2114090"/>
                    <a:gd name="connsiteX1" fmla="*/ 3486690 w 3569051"/>
                    <a:gd name="connsiteY1" fmla="*/ 1535090 h 2114090"/>
                    <a:gd name="connsiteX2" fmla="*/ 3367834 w 3569051"/>
                    <a:gd name="connsiteY2" fmla="*/ 1412523 h 2114090"/>
                    <a:gd name="connsiteX3" fmla="*/ 3228757 w 3569051"/>
                    <a:gd name="connsiteY3" fmla="*/ 1267879 h 2114090"/>
                    <a:gd name="connsiteX4" fmla="*/ 3088632 w 3569051"/>
                    <a:gd name="connsiteY4" fmla="*/ 1122283 h 2114090"/>
                    <a:gd name="connsiteX5" fmla="*/ 2953314 w 3569051"/>
                    <a:gd name="connsiteY5" fmla="*/ 981588 h 2114090"/>
                    <a:gd name="connsiteX6" fmla="*/ 2812238 w 3569051"/>
                    <a:gd name="connsiteY6" fmla="*/ 835040 h 2114090"/>
                    <a:gd name="connsiteX7" fmla="*/ 2675016 w 3569051"/>
                    <a:gd name="connsiteY7" fmla="*/ 692394 h 2114090"/>
                    <a:gd name="connsiteX8" fmla="*/ 2532989 w 3569051"/>
                    <a:gd name="connsiteY8" fmla="*/ 544847 h 2114090"/>
                    <a:gd name="connsiteX9" fmla="*/ 2397575 w 3569051"/>
                    <a:gd name="connsiteY9" fmla="*/ 404200 h 2114090"/>
                    <a:gd name="connsiteX10" fmla="*/ 2279576 w 3569051"/>
                    <a:gd name="connsiteY10" fmla="*/ 280967 h 2114090"/>
                    <a:gd name="connsiteX11" fmla="*/ 2275722 w 3569051"/>
                    <a:gd name="connsiteY11" fmla="*/ 275400 h 2114090"/>
                    <a:gd name="connsiteX12" fmla="*/ 2242796 w 3569051"/>
                    <a:gd name="connsiteY12" fmla="*/ 329070 h 2114090"/>
                    <a:gd name="connsiteX13" fmla="*/ 2237467 w 3569051"/>
                    <a:gd name="connsiteY13" fmla="*/ 418569 h 2114090"/>
                    <a:gd name="connsiteX14" fmla="*/ 2220100 w 3569051"/>
                    <a:gd name="connsiteY14" fmla="*/ 433557 h 2114090"/>
                    <a:gd name="connsiteX15" fmla="*/ 2210727 w 3569051"/>
                    <a:gd name="connsiteY15" fmla="*/ 426515 h 2114090"/>
                    <a:gd name="connsiteX16" fmla="*/ 2188745 w 3569051"/>
                    <a:gd name="connsiteY16" fmla="*/ 398633 h 2114090"/>
                    <a:gd name="connsiteX17" fmla="*/ 2179514 w 3569051"/>
                    <a:gd name="connsiteY17" fmla="*/ 372749 h 2114090"/>
                    <a:gd name="connsiteX18" fmla="*/ 2179895 w 3569051"/>
                    <a:gd name="connsiteY18" fmla="*/ 147218 h 2114090"/>
                    <a:gd name="connsiteX19" fmla="*/ 2173139 w 3569051"/>
                    <a:gd name="connsiteY19" fmla="*/ 125902 h 2114090"/>
                    <a:gd name="connsiteX20" fmla="*/ 2102148 w 3569051"/>
                    <a:gd name="connsiteY20" fmla="*/ 25793 h 2114090"/>
                    <a:gd name="connsiteX21" fmla="*/ 2083307 w 3569051"/>
                    <a:gd name="connsiteY21" fmla="*/ 15944 h 2114090"/>
                    <a:gd name="connsiteX22" fmla="*/ 1734780 w 3569051"/>
                    <a:gd name="connsiteY22" fmla="*/ 11804 h 2114090"/>
                    <a:gd name="connsiteX23" fmla="*/ 1289238 w 3569051"/>
                    <a:gd name="connsiteY23" fmla="*/ 6047 h 2114090"/>
                    <a:gd name="connsiteX24" fmla="*/ 838223 w 3569051"/>
                    <a:gd name="connsiteY24" fmla="*/ 5 h 2114090"/>
                    <a:gd name="connsiteX25" fmla="*/ 826471 w 3569051"/>
                    <a:gd name="connsiteY25" fmla="*/ 12233 h 2114090"/>
                    <a:gd name="connsiteX26" fmla="*/ 826519 w 3569051"/>
                    <a:gd name="connsiteY26" fmla="*/ 333448 h 2114090"/>
                    <a:gd name="connsiteX27" fmla="*/ 822570 w 3569051"/>
                    <a:gd name="connsiteY27" fmla="*/ 344439 h 2114090"/>
                    <a:gd name="connsiteX28" fmla="*/ 807724 w 3569051"/>
                    <a:gd name="connsiteY28" fmla="*/ 338634 h 2114090"/>
                    <a:gd name="connsiteX29" fmla="*/ 803204 w 3569051"/>
                    <a:gd name="connsiteY29" fmla="*/ 331878 h 2114090"/>
                    <a:gd name="connsiteX30" fmla="*/ 738638 w 3569051"/>
                    <a:gd name="connsiteY30" fmla="*/ 325169 h 2114090"/>
                    <a:gd name="connsiteX31" fmla="*/ 732881 w 3569051"/>
                    <a:gd name="connsiteY31" fmla="*/ 389926 h 2114090"/>
                    <a:gd name="connsiteX32" fmla="*/ 797019 w 3569051"/>
                    <a:gd name="connsiteY32" fmla="*/ 394446 h 2114090"/>
                    <a:gd name="connsiteX33" fmla="*/ 830420 w 3569051"/>
                    <a:gd name="connsiteY33" fmla="*/ 382313 h 2114090"/>
                    <a:gd name="connsiteX34" fmla="*/ 849548 w 3569051"/>
                    <a:gd name="connsiteY34" fmla="*/ 382503 h 2114090"/>
                    <a:gd name="connsiteX35" fmla="*/ 863489 w 3569051"/>
                    <a:gd name="connsiteY35" fmla="*/ 368182 h 2114090"/>
                    <a:gd name="connsiteX36" fmla="*/ 862918 w 3569051"/>
                    <a:gd name="connsiteY36" fmla="*/ 52438 h 2114090"/>
                    <a:gd name="connsiteX37" fmla="*/ 878096 w 3569051"/>
                    <a:gd name="connsiteY37" fmla="*/ 37783 h 2114090"/>
                    <a:gd name="connsiteX38" fmla="*/ 1226575 w 3569051"/>
                    <a:gd name="connsiteY38" fmla="*/ 42684 h 2114090"/>
                    <a:gd name="connsiteX39" fmla="*/ 1666645 w 3569051"/>
                    <a:gd name="connsiteY39" fmla="*/ 48156 h 2114090"/>
                    <a:gd name="connsiteX40" fmla="*/ 2064370 w 3569051"/>
                    <a:gd name="connsiteY40" fmla="*/ 52438 h 2114090"/>
                    <a:gd name="connsiteX41" fmla="*/ 2082260 w 3569051"/>
                    <a:gd name="connsiteY41" fmla="*/ 61621 h 2114090"/>
                    <a:gd name="connsiteX42" fmla="*/ 2136692 w 3569051"/>
                    <a:gd name="connsiteY42" fmla="*/ 138368 h 2114090"/>
                    <a:gd name="connsiteX43" fmla="*/ 2142116 w 3569051"/>
                    <a:gd name="connsiteY43" fmla="*/ 157400 h 2114090"/>
                    <a:gd name="connsiteX44" fmla="*/ 2141164 w 3569051"/>
                    <a:gd name="connsiteY44" fmla="*/ 343249 h 2114090"/>
                    <a:gd name="connsiteX45" fmla="*/ 2176326 w 3569051"/>
                    <a:gd name="connsiteY45" fmla="*/ 444072 h 2114090"/>
                    <a:gd name="connsiteX46" fmla="*/ 2228617 w 3569051"/>
                    <a:gd name="connsiteY46" fmla="*/ 470051 h 2114090"/>
                    <a:gd name="connsiteX47" fmla="*/ 2237515 w 3569051"/>
                    <a:gd name="connsiteY47" fmla="*/ 477949 h 2114090"/>
                    <a:gd name="connsiteX48" fmla="*/ 2237372 w 3569051"/>
                    <a:gd name="connsiteY48" fmla="*/ 529907 h 2114090"/>
                    <a:gd name="connsiteX49" fmla="*/ 2231519 w 3569051"/>
                    <a:gd name="connsiteY49" fmla="*/ 538186 h 2114090"/>
                    <a:gd name="connsiteX50" fmla="*/ 2132885 w 3569051"/>
                    <a:gd name="connsiteY50" fmla="*/ 510161 h 2114090"/>
                    <a:gd name="connsiteX51" fmla="*/ 2120800 w 3569051"/>
                    <a:gd name="connsiteY51" fmla="*/ 499170 h 2114090"/>
                    <a:gd name="connsiteX52" fmla="*/ 2112093 w 3569051"/>
                    <a:gd name="connsiteY52" fmla="*/ 479234 h 2114090"/>
                    <a:gd name="connsiteX53" fmla="*/ 2112474 w 3569051"/>
                    <a:gd name="connsiteY53" fmla="*/ 177146 h 2114090"/>
                    <a:gd name="connsiteX54" fmla="*/ 2104527 w 3569051"/>
                    <a:gd name="connsiteY54" fmla="*/ 153546 h 2114090"/>
                    <a:gd name="connsiteX55" fmla="*/ 2057423 w 3569051"/>
                    <a:gd name="connsiteY55" fmla="*/ 89979 h 2114090"/>
                    <a:gd name="connsiteX56" fmla="*/ 2036202 w 3569051"/>
                    <a:gd name="connsiteY56" fmla="*/ 78893 h 2114090"/>
                    <a:gd name="connsiteX57" fmla="*/ 1649421 w 3569051"/>
                    <a:gd name="connsiteY57" fmla="*/ 74753 h 2114090"/>
                    <a:gd name="connsiteX58" fmla="*/ 937333 w 3569051"/>
                    <a:gd name="connsiteY58" fmla="*/ 67569 h 2114090"/>
                    <a:gd name="connsiteX59" fmla="*/ 900696 w 3569051"/>
                    <a:gd name="connsiteY59" fmla="*/ 64286 h 2114090"/>
                    <a:gd name="connsiteX60" fmla="*/ 881807 w 3569051"/>
                    <a:gd name="connsiteY60" fmla="*/ 80701 h 2114090"/>
                    <a:gd name="connsiteX61" fmla="*/ 879523 w 3569051"/>
                    <a:gd name="connsiteY61" fmla="*/ 397777 h 2114090"/>
                    <a:gd name="connsiteX62" fmla="*/ 841602 w 3569051"/>
                    <a:gd name="connsiteY62" fmla="*/ 456586 h 2114090"/>
                    <a:gd name="connsiteX63" fmla="*/ 839318 w 3569051"/>
                    <a:gd name="connsiteY63" fmla="*/ 458108 h 2114090"/>
                    <a:gd name="connsiteX64" fmla="*/ 809057 w 3569051"/>
                    <a:gd name="connsiteY64" fmla="*/ 448497 h 2114090"/>
                    <a:gd name="connsiteX65" fmla="*/ 742254 w 3569051"/>
                    <a:gd name="connsiteY65" fmla="*/ 436983 h 2114090"/>
                    <a:gd name="connsiteX66" fmla="*/ 736592 w 3569051"/>
                    <a:gd name="connsiteY66" fmla="*/ 503690 h 2114090"/>
                    <a:gd name="connsiteX67" fmla="*/ 803299 w 3569051"/>
                    <a:gd name="connsiteY67" fmla="*/ 504309 h 2114090"/>
                    <a:gd name="connsiteX68" fmla="*/ 818049 w 3569051"/>
                    <a:gd name="connsiteY68" fmla="*/ 497219 h 2114090"/>
                    <a:gd name="connsiteX69" fmla="*/ 870626 w 3569051"/>
                    <a:gd name="connsiteY69" fmla="*/ 483421 h 2114090"/>
                    <a:gd name="connsiteX70" fmla="*/ 906501 w 3569051"/>
                    <a:gd name="connsiteY70" fmla="*/ 463913 h 2114090"/>
                    <a:gd name="connsiteX71" fmla="*/ 916874 w 3569051"/>
                    <a:gd name="connsiteY71" fmla="*/ 445975 h 2114090"/>
                    <a:gd name="connsiteX72" fmla="*/ 918920 w 3569051"/>
                    <a:gd name="connsiteY72" fmla="*/ 119336 h 2114090"/>
                    <a:gd name="connsiteX73" fmla="*/ 934288 w 3569051"/>
                    <a:gd name="connsiteY73" fmla="*/ 103587 h 2114090"/>
                    <a:gd name="connsiteX74" fmla="*/ 1347000 w 3569051"/>
                    <a:gd name="connsiteY74" fmla="*/ 108535 h 2114090"/>
                    <a:gd name="connsiteX75" fmla="*/ 1780267 w 3569051"/>
                    <a:gd name="connsiteY75" fmla="*/ 113531 h 2114090"/>
                    <a:gd name="connsiteX76" fmla="*/ 2018074 w 3569051"/>
                    <a:gd name="connsiteY76" fmla="*/ 116434 h 2114090"/>
                    <a:gd name="connsiteX77" fmla="*/ 2038248 w 3569051"/>
                    <a:gd name="connsiteY77" fmla="*/ 126616 h 2114090"/>
                    <a:gd name="connsiteX78" fmla="*/ 2069080 w 3569051"/>
                    <a:gd name="connsiteY78" fmla="*/ 168249 h 2114090"/>
                    <a:gd name="connsiteX79" fmla="*/ 2075979 w 3569051"/>
                    <a:gd name="connsiteY79" fmla="*/ 189422 h 2114090"/>
                    <a:gd name="connsiteX80" fmla="*/ 2075646 w 3569051"/>
                    <a:gd name="connsiteY80" fmla="*/ 491510 h 2114090"/>
                    <a:gd name="connsiteX81" fmla="*/ 2086970 w 3569051"/>
                    <a:gd name="connsiteY81" fmla="*/ 518583 h 2114090"/>
                    <a:gd name="connsiteX82" fmla="*/ 2140118 w 3569051"/>
                    <a:gd name="connsiteY82" fmla="*/ 567781 h 2114090"/>
                    <a:gd name="connsiteX83" fmla="*/ 2158341 w 3569051"/>
                    <a:gd name="connsiteY83" fmla="*/ 574918 h 2114090"/>
                    <a:gd name="connsiteX84" fmla="*/ 2228046 w 3569051"/>
                    <a:gd name="connsiteY84" fmla="*/ 574633 h 2114090"/>
                    <a:gd name="connsiteX85" fmla="*/ 2237420 w 3569051"/>
                    <a:gd name="connsiteY85" fmla="*/ 583911 h 2114090"/>
                    <a:gd name="connsiteX86" fmla="*/ 2237420 w 3569051"/>
                    <a:gd name="connsiteY86" fmla="*/ 646765 h 2114090"/>
                    <a:gd name="connsiteX87" fmla="*/ 2227570 w 3569051"/>
                    <a:gd name="connsiteY87" fmla="*/ 656852 h 2114090"/>
                    <a:gd name="connsiteX88" fmla="*/ 2125035 w 3569051"/>
                    <a:gd name="connsiteY88" fmla="*/ 656804 h 2114090"/>
                    <a:gd name="connsiteX89" fmla="*/ 2110570 w 3569051"/>
                    <a:gd name="connsiteY89" fmla="*/ 650999 h 2114090"/>
                    <a:gd name="connsiteX90" fmla="*/ 2060040 w 3569051"/>
                    <a:gd name="connsiteY90" fmla="*/ 605084 h 2114090"/>
                    <a:gd name="connsiteX91" fmla="*/ 2050952 w 3569051"/>
                    <a:gd name="connsiteY91" fmla="*/ 584006 h 2114090"/>
                    <a:gd name="connsiteX92" fmla="*/ 2052094 w 3569051"/>
                    <a:gd name="connsiteY92" fmla="*/ 268310 h 2114090"/>
                    <a:gd name="connsiteX93" fmla="*/ 2014363 w 3569051"/>
                    <a:gd name="connsiteY93" fmla="*/ 151263 h 2114090"/>
                    <a:gd name="connsiteX94" fmla="*/ 1994188 w 3569051"/>
                    <a:gd name="connsiteY94" fmla="*/ 140938 h 2114090"/>
                    <a:gd name="connsiteX95" fmla="*/ 1822043 w 3569051"/>
                    <a:gd name="connsiteY95" fmla="*/ 137417 h 2114090"/>
                    <a:gd name="connsiteX96" fmla="*/ 1528234 w 3569051"/>
                    <a:gd name="connsiteY96" fmla="*/ 132088 h 2114090"/>
                    <a:gd name="connsiteX97" fmla="*/ 954272 w 3569051"/>
                    <a:gd name="connsiteY97" fmla="*/ 121763 h 2114090"/>
                    <a:gd name="connsiteX98" fmla="*/ 938523 w 3569051"/>
                    <a:gd name="connsiteY98" fmla="*/ 136846 h 2114090"/>
                    <a:gd name="connsiteX99" fmla="*/ 938856 w 3569051"/>
                    <a:gd name="connsiteY99" fmla="*/ 470337 h 2114090"/>
                    <a:gd name="connsiteX100" fmla="*/ 932718 w 3569051"/>
                    <a:gd name="connsiteY100" fmla="*/ 488560 h 2114090"/>
                    <a:gd name="connsiteX101" fmla="*/ 843838 w 3569051"/>
                    <a:gd name="connsiteY101" fmla="*/ 563213 h 2114090"/>
                    <a:gd name="connsiteX102" fmla="*/ 810341 w 3569051"/>
                    <a:gd name="connsiteY102" fmla="*/ 556933 h 2114090"/>
                    <a:gd name="connsiteX103" fmla="*/ 763237 w 3569051"/>
                    <a:gd name="connsiteY103" fmla="*/ 533761 h 2114090"/>
                    <a:gd name="connsiteX104" fmla="*/ 725268 w 3569051"/>
                    <a:gd name="connsiteY104" fmla="*/ 573015 h 2114090"/>
                    <a:gd name="connsiteX105" fmla="*/ 751865 w 3569051"/>
                    <a:gd name="connsiteY105" fmla="*/ 620690 h 2114090"/>
                    <a:gd name="connsiteX106" fmla="*/ 804774 w 3569051"/>
                    <a:gd name="connsiteY106" fmla="*/ 608082 h 2114090"/>
                    <a:gd name="connsiteX107" fmla="*/ 827518 w 3569051"/>
                    <a:gd name="connsiteY107" fmla="*/ 598185 h 2114090"/>
                    <a:gd name="connsiteX108" fmla="*/ 862680 w 3569051"/>
                    <a:gd name="connsiteY108" fmla="*/ 588574 h 2114090"/>
                    <a:gd name="connsiteX109" fmla="*/ 960362 w 3569051"/>
                    <a:gd name="connsiteY109" fmla="*/ 505308 h 2114090"/>
                    <a:gd name="connsiteX110" fmla="*/ 969736 w 3569051"/>
                    <a:gd name="connsiteY110" fmla="*/ 484468 h 2114090"/>
                    <a:gd name="connsiteX111" fmla="*/ 969212 w 3569051"/>
                    <a:gd name="connsiteY111" fmla="*/ 167345 h 2114090"/>
                    <a:gd name="connsiteX112" fmla="*/ 984390 w 3569051"/>
                    <a:gd name="connsiteY112" fmla="*/ 152738 h 2114090"/>
                    <a:gd name="connsiteX113" fmla="*/ 1089591 w 3569051"/>
                    <a:gd name="connsiteY113" fmla="*/ 155212 h 2114090"/>
                    <a:gd name="connsiteX114" fmla="*/ 1528234 w 3569051"/>
                    <a:gd name="connsiteY114" fmla="*/ 163253 h 2114090"/>
                    <a:gd name="connsiteX115" fmla="*/ 1962786 w 3569051"/>
                    <a:gd name="connsiteY115" fmla="*/ 170580 h 2114090"/>
                    <a:gd name="connsiteX116" fmla="*/ 2007273 w 3569051"/>
                    <a:gd name="connsiteY116" fmla="*/ 195132 h 2114090"/>
                    <a:gd name="connsiteX117" fmla="*/ 2020167 w 3569051"/>
                    <a:gd name="connsiteY117" fmla="*/ 222823 h 2114090"/>
                    <a:gd name="connsiteX118" fmla="*/ 2019597 w 3569051"/>
                    <a:gd name="connsiteY118" fmla="*/ 597329 h 2114090"/>
                    <a:gd name="connsiteX119" fmla="*/ 2028922 w 3569051"/>
                    <a:gd name="connsiteY119" fmla="*/ 618454 h 2114090"/>
                    <a:gd name="connsiteX120" fmla="*/ 2097486 w 3569051"/>
                    <a:gd name="connsiteY120" fmla="*/ 681213 h 2114090"/>
                    <a:gd name="connsiteX121" fmla="*/ 2115804 w 3569051"/>
                    <a:gd name="connsiteY121" fmla="*/ 688207 h 2114090"/>
                    <a:gd name="connsiteX122" fmla="*/ 2203304 w 3569051"/>
                    <a:gd name="connsiteY122" fmla="*/ 688064 h 2114090"/>
                    <a:gd name="connsiteX123" fmla="*/ 2237420 w 3569051"/>
                    <a:gd name="connsiteY123" fmla="*/ 723036 h 2114090"/>
                    <a:gd name="connsiteX124" fmla="*/ 2225715 w 3569051"/>
                    <a:gd name="connsiteY124" fmla="*/ 734312 h 2114090"/>
                    <a:gd name="connsiteX125" fmla="*/ 2120467 w 3569051"/>
                    <a:gd name="connsiteY125" fmla="*/ 734122 h 2114090"/>
                    <a:gd name="connsiteX126" fmla="*/ 2052950 w 3569051"/>
                    <a:gd name="connsiteY126" fmla="*/ 731886 h 2114090"/>
                    <a:gd name="connsiteX127" fmla="*/ 2002468 w 3569051"/>
                    <a:gd name="connsiteY127" fmla="*/ 685019 h 2114090"/>
                    <a:gd name="connsiteX128" fmla="*/ 1994188 w 3569051"/>
                    <a:gd name="connsiteY128" fmla="*/ 664893 h 2114090"/>
                    <a:gd name="connsiteX129" fmla="*/ 1997567 w 3569051"/>
                    <a:gd name="connsiteY129" fmla="*/ 293147 h 2114090"/>
                    <a:gd name="connsiteX130" fmla="*/ 1968400 w 3569051"/>
                    <a:gd name="connsiteY130" fmla="*/ 200794 h 2114090"/>
                    <a:gd name="connsiteX131" fmla="*/ 1967591 w 3569051"/>
                    <a:gd name="connsiteY131" fmla="*/ 199699 h 2114090"/>
                    <a:gd name="connsiteX132" fmla="*/ 1950986 w 3569051"/>
                    <a:gd name="connsiteY132" fmla="*/ 190945 h 2114090"/>
                    <a:gd name="connsiteX133" fmla="*/ 1590184 w 3569051"/>
                    <a:gd name="connsiteY133" fmla="*/ 185330 h 2114090"/>
                    <a:gd name="connsiteX134" fmla="*/ 1005326 w 3569051"/>
                    <a:gd name="connsiteY134" fmla="*/ 174482 h 2114090"/>
                    <a:gd name="connsiteX135" fmla="*/ 991194 w 3569051"/>
                    <a:gd name="connsiteY135" fmla="*/ 188661 h 2114090"/>
                    <a:gd name="connsiteX136" fmla="*/ 991670 w 3569051"/>
                    <a:gd name="connsiteY136" fmla="*/ 501692 h 2114090"/>
                    <a:gd name="connsiteX137" fmla="*/ 983534 w 3569051"/>
                    <a:gd name="connsiteY137" fmla="*/ 522104 h 2114090"/>
                    <a:gd name="connsiteX138" fmla="*/ 849833 w 3569051"/>
                    <a:gd name="connsiteY138" fmla="*/ 660848 h 2114090"/>
                    <a:gd name="connsiteX139" fmla="*/ 804013 w 3569051"/>
                    <a:gd name="connsiteY139" fmla="*/ 658945 h 2114090"/>
                    <a:gd name="connsiteX140" fmla="*/ 737401 w 3569051"/>
                    <a:gd name="connsiteY140" fmla="*/ 651618 h 2114090"/>
                    <a:gd name="connsiteX141" fmla="*/ 734165 w 3569051"/>
                    <a:gd name="connsiteY141" fmla="*/ 717659 h 2114090"/>
                    <a:gd name="connsiteX142" fmla="*/ 799588 w 3569051"/>
                    <a:gd name="connsiteY142" fmla="*/ 717707 h 2114090"/>
                    <a:gd name="connsiteX143" fmla="*/ 828660 w 3569051"/>
                    <a:gd name="connsiteY143" fmla="*/ 705812 h 2114090"/>
                    <a:gd name="connsiteX144" fmla="*/ 842315 w 3569051"/>
                    <a:gd name="connsiteY144" fmla="*/ 705955 h 2114090"/>
                    <a:gd name="connsiteX145" fmla="*/ 868294 w 3569051"/>
                    <a:gd name="connsiteY145" fmla="*/ 695201 h 2114090"/>
                    <a:gd name="connsiteX146" fmla="*/ 1021884 w 3569051"/>
                    <a:gd name="connsiteY146" fmla="*/ 535712 h 2114090"/>
                    <a:gd name="connsiteX147" fmla="*/ 1029021 w 3569051"/>
                    <a:gd name="connsiteY147" fmla="*/ 516299 h 2114090"/>
                    <a:gd name="connsiteX148" fmla="*/ 1028878 w 3569051"/>
                    <a:gd name="connsiteY148" fmla="*/ 230627 h 2114090"/>
                    <a:gd name="connsiteX149" fmla="*/ 1046816 w 3569051"/>
                    <a:gd name="connsiteY149" fmla="*/ 212832 h 2114090"/>
                    <a:gd name="connsiteX150" fmla="*/ 1669976 w 3569051"/>
                    <a:gd name="connsiteY150" fmla="*/ 223680 h 2114090"/>
                    <a:gd name="connsiteX151" fmla="*/ 1929622 w 3569051"/>
                    <a:gd name="connsiteY151" fmla="*/ 227344 h 2114090"/>
                    <a:gd name="connsiteX152" fmla="*/ 1948702 w 3569051"/>
                    <a:gd name="connsiteY152" fmla="*/ 237050 h 2114090"/>
                    <a:gd name="connsiteX153" fmla="*/ 1960882 w 3569051"/>
                    <a:gd name="connsiteY153" fmla="*/ 277351 h 2114090"/>
                    <a:gd name="connsiteX154" fmla="*/ 1957790 w 3569051"/>
                    <a:gd name="connsiteY154" fmla="*/ 680547 h 2114090"/>
                    <a:gd name="connsiteX155" fmla="*/ 1966164 w 3569051"/>
                    <a:gd name="connsiteY155" fmla="*/ 700721 h 2114090"/>
                    <a:gd name="connsiteX156" fmla="*/ 2026543 w 3569051"/>
                    <a:gd name="connsiteY156" fmla="*/ 762099 h 2114090"/>
                    <a:gd name="connsiteX157" fmla="*/ 2047955 w 3569051"/>
                    <a:gd name="connsiteY157" fmla="*/ 770807 h 2114090"/>
                    <a:gd name="connsiteX158" fmla="*/ 2224287 w 3569051"/>
                    <a:gd name="connsiteY158" fmla="*/ 770331 h 2114090"/>
                    <a:gd name="connsiteX159" fmla="*/ 2237420 w 3569051"/>
                    <a:gd name="connsiteY159" fmla="*/ 784034 h 2114090"/>
                    <a:gd name="connsiteX160" fmla="*/ 2237562 w 3569051"/>
                    <a:gd name="connsiteY160" fmla="*/ 1021841 h 2114090"/>
                    <a:gd name="connsiteX161" fmla="*/ 2222384 w 3569051"/>
                    <a:gd name="connsiteY161" fmla="*/ 1036353 h 2114090"/>
                    <a:gd name="connsiteX162" fmla="*/ 1637336 w 3569051"/>
                    <a:gd name="connsiteY162" fmla="*/ 1036115 h 2114090"/>
                    <a:gd name="connsiteX163" fmla="*/ 1415897 w 3569051"/>
                    <a:gd name="connsiteY163" fmla="*/ 1036162 h 2114090"/>
                    <a:gd name="connsiteX164" fmla="*/ 1399291 w 3569051"/>
                    <a:gd name="connsiteY164" fmla="*/ 1029691 h 2114090"/>
                    <a:gd name="connsiteX165" fmla="*/ 1323258 w 3569051"/>
                    <a:gd name="connsiteY165" fmla="*/ 941953 h 2114090"/>
                    <a:gd name="connsiteX166" fmla="*/ 1301514 w 3569051"/>
                    <a:gd name="connsiteY166" fmla="*/ 931724 h 2114090"/>
                    <a:gd name="connsiteX167" fmla="*/ 1050004 w 3569051"/>
                    <a:gd name="connsiteY167" fmla="*/ 933484 h 2114090"/>
                    <a:gd name="connsiteX168" fmla="*/ 693246 w 3569051"/>
                    <a:gd name="connsiteY168" fmla="*/ 934483 h 2114090"/>
                    <a:gd name="connsiteX169" fmla="*/ 672691 w 3569051"/>
                    <a:gd name="connsiteY169" fmla="*/ 942381 h 2114090"/>
                    <a:gd name="connsiteX170" fmla="*/ 580956 w 3569051"/>
                    <a:gd name="connsiteY170" fmla="*/ 1028359 h 2114090"/>
                    <a:gd name="connsiteX171" fmla="*/ 560402 w 3569051"/>
                    <a:gd name="connsiteY171" fmla="*/ 1036305 h 2114090"/>
                    <a:gd name="connsiteX172" fmla="*/ 472996 w 3569051"/>
                    <a:gd name="connsiteY172" fmla="*/ 1036733 h 2114090"/>
                    <a:gd name="connsiteX173" fmla="*/ 396059 w 3569051"/>
                    <a:gd name="connsiteY173" fmla="*/ 1000620 h 2114090"/>
                    <a:gd name="connsiteX174" fmla="*/ 354997 w 3569051"/>
                    <a:gd name="connsiteY174" fmla="*/ 949614 h 2114090"/>
                    <a:gd name="connsiteX175" fmla="*/ 351714 w 3569051"/>
                    <a:gd name="connsiteY175" fmla="*/ 929106 h 2114090"/>
                    <a:gd name="connsiteX176" fmla="*/ 366226 w 3569051"/>
                    <a:gd name="connsiteY176" fmla="*/ 926252 h 2114090"/>
                    <a:gd name="connsiteX177" fmla="*/ 457818 w 3569051"/>
                    <a:gd name="connsiteY177" fmla="*/ 926014 h 2114090"/>
                    <a:gd name="connsiteX178" fmla="*/ 515295 w 3569051"/>
                    <a:gd name="connsiteY178" fmla="*/ 902224 h 2114090"/>
                    <a:gd name="connsiteX179" fmla="*/ 479848 w 3569051"/>
                    <a:gd name="connsiteY179" fmla="*/ 849457 h 2114090"/>
                    <a:gd name="connsiteX180" fmla="*/ 322357 w 3569051"/>
                    <a:gd name="connsiteY180" fmla="*/ 631015 h 2114090"/>
                    <a:gd name="connsiteX181" fmla="*/ 104534 w 3569051"/>
                    <a:gd name="connsiteY181" fmla="*/ 328595 h 2114090"/>
                    <a:gd name="connsiteX182" fmla="*/ 22601 w 3569051"/>
                    <a:gd name="connsiteY182" fmla="*/ 214973 h 2114090"/>
                    <a:gd name="connsiteX183" fmla="*/ 22601 w 3569051"/>
                    <a:gd name="connsiteY183" fmla="*/ 214973 h 2114090"/>
                    <a:gd name="connsiteX184" fmla="*/ 3521 w 3569051"/>
                    <a:gd name="connsiteY184" fmla="*/ 245186 h 2114090"/>
                    <a:gd name="connsiteX185" fmla="*/ 0 w 3569051"/>
                    <a:gd name="connsiteY185" fmla="*/ 289341 h 2114090"/>
                    <a:gd name="connsiteX186" fmla="*/ 523 w 3569051"/>
                    <a:gd name="connsiteY186" fmla="*/ 371322 h 2114090"/>
                    <a:gd name="connsiteX187" fmla="*/ 571 w 3569051"/>
                    <a:gd name="connsiteY187" fmla="*/ 849742 h 2114090"/>
                    <a:gd name="connsiteX188" fmla="*/ 63567 w 3569051"/>
                    <a:gd name="connsiteY188" fmla="*/ 924063 h 2114090"/>
                    <a:gd name="connsiteX189" fmla="*/ 150877 w 3569051"/>
                    <a:gd name="connsiteY189" fmla="*/ 925871 h 2114090"/>
                    <a:gd name="connsiteX190" fmla="*/ 162487 w 3569051"/>
                    <a:gd name="connsiteY190" fmla="*/ 937005 h 2114090"/>
                    <a:gd name="connsiteX191" fmla="*/ 164533 w 3569051"/>
                    <a:gd name="connsiteY191" fmla="*/ 1073656 h 2114090"/>
                    <a:gd name="connsiteX192" fmla="*/ 172479 w 3569051"/>
                    <a:gd name="connsiteY192" fmla="*/ 1091165 h 2114090"/>
                    <a:gd name="connsiteX193" fmla="*/ 247228 w 3569051"/>
                    <a:gd name="connsiteY193" fmla="*/ 1159300 h 2114090"/>
                    <a:gd name="connsiteX194" fmla="*/ 255364 w 3569051"/>
                    <a:gd name="connsiteY194" fmla="*/ 1177999 h 2114090"/>
                    <a:gd name="connsiteX195" fmla="*/ 254936 w 3569051"/>
                    <a:gd name="connsiteY195" fmla="*/ 1279155 h 2114090"/>
                    <a:gd name="connsiteX196" fmla="*/ 252509 w 3569051"/>
                    <a:gd name="connsiteY196" fmla="*/ 1592139 h 2114090"/>
                    <a:gd name="connsiteX197" fmla="*/ 249845 w 3569051"/>
                    <a:gd name="connsiteY197" fmla="*/ 1603035 h 2114090"/>
                    <a:gd name="connsiteX198" fmla="*/ 221201 w 3569051"/>
                    <a:gd name="connsiteY198" fmla="*/ 1603606 h 2114090"/>
                    <a:gd name="connsiteX199" fmla="*/ 212827 w 3569051"/>
                    <a:gd name="connsiteY199" fmla="*/ 1594090 h 2114090"/>
                    <a:gd name="connsiteX200" fmla="*/ 146928 w 3569051"/>
                    <a:gd name="connsiteY200" fmla="*/ 1582242 h 2114090"/>
                    <a:gd name="connsiteX201" fmla="*/ 140648 w 3569051"/>
                    <a:gd name="connsiteY201" fmla="*/ 1649759 h 2114090"/>
                    <a:gd name="connsiteX202" fmla="*/ 206737 w 3569051"/>
                    <a:gd name="connsiteY202" fmla="*/ 1649521 h 2114090"/>
                    <a:gd name="connsiteX203" fmla="*/ 243231 w 3569051"/>
                    <a:gd name="connsiteY203" fmla="*/ 1634343 h 2114090"/>
                    <a:gd name="connsiteX204" fmla="*/ 270542 w 3569051"/>
                    <a:gd name="connsiteY204" fmla="*/ 1634628 h 2114090"/>
                    <a:gd name="connsiteX205" fmla="*/ 283341 w 3569051"/>
                    <a:gd name="connsiteY205" fmla="*/ 1621972 h 2114090"/>
                    <a:gd name="connsiteX206" fmla="*/ 285910 w 3569051"/>
                    <a:gd name="connsiteY206" fmla="*/ 1164106 h 2114090"/>
                    <a:gd name="connsiteX207" fmla="*/ 277822 w 3569051"/>
                    <a:gd name="connsiteY207" fmla="*/ 1145312 h 2114090"/>
                    <a:gd name="connsiteX208" fmla="*/ 202026 w 3569051"/>
                    <a:gd name="connsiteY208" fmla="*/ 1076320 h 2114090"/>
                    <a:gd name="connsiteX209" fmla="*/ 194937 w 3569051"/>
                    <a:gd name="connsiteY209" fmla="*/ 1064045 h 2114090"/>
                    <a:gd name="connsiteX210" fmla="*/ 192510 w 3569051"/>
                    <a:gd name="connsiteY210" fmla="*/ 935625 h 2114090"/>
                    <a:gd name="connsiteX211" fmla="*/ 201265 w 3569051"/>
                    <a:gd name="connsiteY211" fmla="*/ 926014 h 2114090"/>
                    <a:gd name="connsiteX212" fmla="*/ 258695 w 3569051"/>
                    <a:gd name="connsiteY212" fmla="*/ 926014 h 2114090"/>
                    <a:gd name="connsiteX213" fmla="*/ 268163 w 3569051"/>
                    <a:gd name="connsiteY213" fmla="*/ 936577 h 2114090"/>
                    <a:gd name="connsiteX214" fmla="*/ 267830 w 3569051"/>
                    <a:gd name="connsiteY214" fmla="*/ 984395 h 2114090"/>
                    <a:gd name="connsiteX215" fmla="*/ 276252 w 3569051"/>
                    <a:gd name="connsiteY215" fmla="*/ 1006329 h 2114090"/>
                    <a:gd name="connsiteX216" fmla="*/ 380691 w 3569051"/>
                    <a:gd name="connsiteY216" fmla="*/ 1123710 h 2114090"/>
                    <a:gd name="connsiteX217" fmla="*/ 396963 w 3569051"/>
                    <a:gd name="connsiteY217" fmla="*/ 1131180 h 2114090"/>
                    <a:gd name="connsiteX218" fmla="*/ 604747 w 3569051"/>
                    <a:gd name="connsiteY218" fmla="*/ 1131228 h 2114090"/>
                    <a:gd name="connsiteX219" fmla="*/ 622351 w 3569051"/>
                    <a:gd name="connsiteY219" fmla="*/ 1123282 h 2114090"/>
                    <a:gd name="connsiteX220" fmla="*/ 696053 w 3569051"/>
                    <a:gd name="connsiteY220" fmla="*/ 1044394 h 2114090"/>
                    <a:gd name="connsiteX221" fmla="*/ 716227 w 3569051"/>
                    <a:gd name="connsiteY221" fmla="*/ 1036115 h 2114090"/>
                    <a:gd name="connsiteX222" fmla="*/ 1246653 w 3569051"/>
                    <a:gd name="connsiteY222" fmla="*/ 1036067 h 2114090"/>
                    <a:gd name="connsiteX223" fmla="*/ 1266494 w 3569051"/>
                    <a:gd name="connsiteY223" fmla="*/ 1044965 h 2114090"/>
                    <a:gd name="connsiteX224" fmla="*/ 1331394 w 3569051"/>
                    <a:gd name="connsiteY224" fmla="*/ 1118905 h 2114090"/>
                    <a:gd name="connsiteX225" fmla="*/ 1359324 w 3569051"/>
                    <a:gd name="connsiteY225" fmla="*/ 1131275 h 2114090"/>
                    <a:gd name="connsiteX226" fmla="*/ 2223288 w 3569051"/>
                    <a:gd name="connsiteY226" fmla="*/ 1130800 h 2114090"/>
                    <a:gd name="connsiteX227" fmla="*/ 2237515 w 3569051"/>
                    <a:gd name="connsiteY227" fmla="*/ 1144884 h 2114090"/>
                    <a:gd name="connsiteX228" fmla="*/ 2237515 w 3569051"/>
                    <a:gd name="connsiteY228" fmla="*/ 1293858 h 2114090"/>
                    <a:gd name="connsiteX229" fmla="*/ 2222194 w 3569051"/>
                    <a:gd name="connsiteY229" fmla="*/ 1309512 h 2114090"/>
                    <a:gd name="connsiteX230" fmla="*/ 1642665 w 3569051"/>
                    <a:gd name="connsiteY230" fmla="*/ 1304278 h 2114090"/>
                    <a:gd name="connsiteX231" fmla="*/ 1302322 w 3569051"/>
                    <a:gd name="connsiteY231" fmla="*/ 1301899 h 2114090"/>
                    <a:gd name="connsiteX232" fmla="*/ 1288191 w 3569051"/>
                    <a:gd name="connsiteY232" fmla="*/ 1287577 h 2114090"/>
                    <a:gd name="connsiteX233" fmla="*/ 1288381 w 3569051"/>
                    <a:gd name="connsiteY233" fmla="*/ 1235667 h 2114090"/>
                    <a:gd name="connsiteX234" fmla="*/ 1238517 w 3569051"/>
                    <a:gd name="connsiteY234" fmla="*/ 1163059 h 2114090"/>
                    <a:gd name="connsiteX235" fmla="*/ 1220341 w 3569051"/>
                    <a:gd name="connsiteY235" fmla="*/ 1134654 h 2114090"/>
                    <a:gd name="connsiteX236" fmla="*/ 1220341 w 3569051"/>
                    <a:gd name="connsiteY236" fmla="*/ 1133274 h 2114090"/>
                    <a:gd name="connsiteX237" fmla="*/ 1199216 w 3569051"/>
                    <a:gd name="connsiteY237" fmla="*/ 1111768 h 2114090"/>
                    <a:gd name="connsiteX238" fmla="*/ 1173808 w 3569051"/>
                    <a:gd name="connsiteY238" fmla="*/ 1137223 h 2114090"/>
                    <a:gd name="connsiteX239" fmla="*/ 1154633 w 3569051"/>
                    <a:gd name="connsiteY239" fmla="*/ 1156921 h 2114090"/>
                    <a:gd name="connsiteX240" fmla="*/ 1141073 w 3569051"/>
                    <a:gd name="connsiteY240" fmla="*/ 1143742 h 2114090"/>
                    <a:gd name="connsiteX241" fmla="*/ 1141215 w 3569051"/>
                    <a:gd name="connsiteY241" fmla="*/ 1130086 h 2114090"/>
                    <a:gd name="connsiteX242" fmla="*/ 1122373 w 3569051"/>
                    <a:gd name="connsiteY242" fmla="*/ 1111768 h 2114090"/>
                    <a:gd name="connsiteX243" fmla="*/ 1095015 w 3569051"/>
                    <a:gd name="connsiteY243" fmla="*/ 1139459 h 2114090"/>
                    <a:gd name="connsiteX244" fmla="*/ 1080170 w 3569051"/>
                    <a:gd name="connsiteY244" fmla="*/ 1157350 h 2114090"/>
                    <a:gd name="connsiteX245" fmla="*/ 1064516 w 3569051"/>
                    <a:gd name="connsiteY245" fmla="*/ 1140459 h 2114090"/>
                    <a:gd name="connsiteX246" fmla="*/ 1064563 w 3569051"/>
                    <a:gd name="connsiteY246" fmla="*/ 1132275 h 2114090"/>
                    <a:gd name="connsiteX247" fmla="*/ 1043771 w 3569051"/>
                    <a:gd name="connsiteY247" fmla="*/ 1111768 h 2114090"/>
                    <a:gd name="connsiteX248" fmla="*/ 1018220 w 3569051"/>
                    <a:gd name="connsiteY248" fmla="*/ 1137271 h 2114090"/>
                    <a:gd name="connsiteX249" fmla="*/ 998902 w 3569051"/>
                    <a:gd name="connsiteY249" fmla="*/ 1156921 h 2114090"/>
                    <a:gd name="connsiteX250" fmla="*/ 987673 w 3569051"/>
                    <a:gd name="connsiteY250" fmla="*/ 1145407 h 2114090"/>
                    <a:gd name="connsiteX251" fmla="*/ 985818 w 3569051"/>
                    <a:gd name="connsiteY251" fmla="*/ 1113909 h 2114090"/>
                    <a:gd name="connsiteX252" fmla="*/ 952940 w 3569051"/>
                    <a:gd name="connsiteY252" fmla="*/ 1111768 h 2114090"/>
                    <a:gd name="connsiteX253" fmla="*/ 950228 w 3569051"/>
                    <a:gd name="connsiteY253" fmla="*/ 1111768 h 2114090"/>
                    <a:gd name="connsiteX254" fmla="*/ 941425 w 3569051"/>
                    <a:gd name="connsiteY254" fmla="*/ 1121188 h 2114090"/>
                    <a:gd name="connsiteX255" fmla="*/ 941520 w 3569051"/>
                    <a:gd name="connsiteY255" fmla="*/ 1136224 h 2114090"/>
                    <a:gd name="connsiteX256" fmla="*/ 920538 w 3569051"/>
                    <a:gd name="connsiteY256" fmla="*/ 1156874 h 2114090"/>
                    <a:gd name="connsiteX257" fmla="*/ 911212 w 3569051"/>
                    <a:gd name="connsiteY257" fmla="*/ 1147691 h 2114090"/>
                    <a:gd name="connsiteX258" fmla="*/ 911355 w 3569051"/>
                    <a:gd name="connsiteY258" fmla="*/ 1119000 h 2114090"/>
                    <a:gd name="connsiteX259" fmla="*/ 905978 w 3569051"/>
                    <a:gd name="connsiteY259" fmla="*/ 1111768 h 2114090"/>
                    <a:gd name="connsiteX260" fmla="*/ 867200 w 3569051"/>
                    <a:gd name="connsiteY260" fmla="*/ 1113909 h 2114090"/>
                    <a:gd name="connsiteX261" fmla="*/ 864964 w 3569051"/>
                    <a:gd name="connsiteY261" fmla="*/ 1144884 h 2114090"/>
                    <a:gd name="connsiteX262" fmla="*/ 864916 w 3569051"/>
                    <a:gd name="connsiteY262" fmla="*/ 1151735 h 2114090"/>
                    <a:gd name="connsiteX263" fmla="*/ 859968 w 3569051"/>
                    <a:gd name="connsiteY263" fmla="*/ 1156779 h 2114090"/>
                    <a:gd name="connsiteX264" fmla="*/ 834798 w 3569051"/>
                    <a:gd name="connsiteY264" fmla="*/ 1137699 h 2114090"/>
                    <a:gd name="connsiteX265" fmla="*/ 834798 w 3569051"/>
                    <a:gd name="connsiteY265" fmla="*/ 1133607 h 2114090"/>
                    <a:gd name="connsiteX266" fmla="*/ 812625 w 3569051"/>
                    <a:gd name="connsiteY266" fmla="*/ 1111768 h 2114090"/>
                    <a:gd name="connsiteX267" fmla="*/ 788312 w 3569051"/>
                    <a:gd name="connsiteY267" fmla="*/ 1136938 h 2114090"/>
                    <a:gd name="connsiteX268" fmla="*/ 770754 w 3569051"/>
                    <a:gd name="connsiteY268" fmla="*/ 1156684 h 2114090"/>
                    <a:gd name="connsiteX269" fmla="*/ 753007 w 3569051"/>
                    <a:gd name="connsiteY269" fmla="*/ 1138508 h 2114090"/>
                    <a:gd name="connsiteX270" fmla="*/ 753102 w 3569051"/>
                    <a:gd name="connsiteY270" fmla="*/ 1127612 h 2114090"/>
                    <a:gd name="connsiteX271" fmla="*/ 737115 w 3569051"/>
                    <a:gd name="connsiteY271" fmla="*/ 1111435 h 2114090"/>
                    <a:gd name="connsiteX272" fmla="*/ 706854 w 3569051"/>
                    <a:gd name="connsiteY272" fmla="*/ 1141791 h 2114090"/>
                    <a:gd name="connsiteX273" fmla="*/ 692723 w 3569051"/>
                    <a:gd name="connsiteY273" fmla="*/ 1158729 h 2114090"/>
                    <a:gd name="connsiteX274" fmla="*/ 629441 w 3569051"/>
                    <a:gd name="connsiteY274" fmla="*/ 1219299 h 2114090"/>
                    <a:gd name="connsiteX275" fmla="*/ 627395 w 3569051"/>
                    <a:gd name="connsiteY275" fmla="*/ 1322882 h 2114090"/>
                    <a:gd name="connsiteX276" fmla="*/ 1273346 w 3569051"/>
                    <a:gd name="connsiteY276" fmla="*/ 1323120 h 2114090"/>
                    <a:gd name="connsiteX277" fmla="*/ 1288810 w 3569051"/>
                    <a:gd name="connsiteY277" fmla="*/ 1331922 h 2114090"/>
                    <a:gd name="connsiteX278" fmla="*/ 1337056 w 3569051"/>
                    <a:gd name="connsiteY278" fmla="*/ 1331779 h 2114090"/>
                    <a:gd name="connsiteX279" fmla="*/ 1442351 w 3569051"/>
                    <a:gd name="connsiteY279" fmla="*/ 1331589 h 2114090"/>
                    <a:gd name="connsiteX280" fmla="*/ 1447252 w 3569051"/>
                    <a:gd name="connsiteY280" fmla="*/ 1333492 h 2114090"/>
                    <a:gd name="connsiteX281" fmla="*/ 1717842 w 3569051"/>
                    <a:gd name="connsiteY281" fmla="*/ 1335633 h 2114090"/>
                    <a:gd name="connsiteX282" fmla="*/ 2223526 w 3569051"/>
                    <a:gd name="connsiteY282" fmla="*/ 1339154 h 2114090"/>
                    <a:gd name="connsiteX283" fmla="*/ 2237467 w 3569051"/>
                    <a:gd name="connsiteY283" fmla="*/ 1353476 h 2114090"/>
                    <a:gd name="connsiteX284" fmla="*/ 2236848 w 3569051"/>
                    <a:gd name="connsiteY284" fmla="*/ 1528429 h 2114090"/>
                    <a:gd name="connsiteX285" fmla="*/ 2338861 w 3569051"/>
                    <a:gd name="connsiteY285" fmla="*/ 1660417 h 2114090"/>
                    <a:gd name="connsiteX286" fmla="*/ 2352849 w 3569051"/>
                    <a:gd name="connsiteY286" fmla="*/ 1671551 h 2114090"/>
                    <a:gd name="connsiteX287" fmla="*/ 2387869 w 3569051"/>
                    <a:gd name="connsiteY287" fmla="*/ 1733120 h 2114090"/>
                    <a:gd name="connsiteX288" fmla="*/ 2393340 w 3569051"/>
                    <a:gd name="connsiteY288" fmla="*/ 1753674 h 2114090"/>
                    <a:gd name="connsiteX289" fmla="*/ 2393388 w 3569051"/>
                    <a:gd name="connsiteY289" fmla="*/ 2010608 h 2114090"/>
                    <a:gd name="connsiteX290" fmla="*/ 2382635 w 3569051"/>
                    <a:gd name="connsiteY290" fmla="*/ 2028927 h 2114090"/>
                    <a:gd name="connsiteX291" fmla="*/ 2366124 w 3569051"/>
                    <a:gd name="connsiteY291" fmla="*/ 2094207 h 2114090"/>
                    <a:gd name="connsiteX292" fmla="*/ 2432356 w 3569051"/>
                    <a:gd name="connsiteY292" fmla="*/ 2104675 h 2114090"/>
                    <a:gd name="connsiteX293" fmla="*/ 2437495 w 3569051"/>
                    <a:gd name="connsiteY293" fmla="*/ 2038205 h 2114090"/>
                    <a:gd name="connsiteX294" fmla="*/ 2430596 w 3569051"/>
                    <a:gd name="connsiteY294" fmla="*/ 2020172 h 2114090"/>
                    <a:gd name="connsiteX295" fmla="*/ 2431357 w 3569051"/>
                    <a:gd name="connsiteY295" fmla="*/ 1789217 h 2114090"/>
                    <a:gd name="connsiteX296" fmla="*/ 2404094 w 3569051"/>
                    <a:gd name="connsiteY296" fmla="*/ 1686872 h 2114090"/>
                    <a:gd name="connsiteX297" fmla="*/ 2395957 w 3569051"/>
                    <a:gd name="connsiteY297" fmla="*/ 1672740 h 2114090"/>
                    <a:gd name="connsiteX298" fmla="*/ 2401381 w 3569051"/>
                    <a:gd name="connsiteY298" fmla="*/ 1663652 h 2114090"/>
                    <a:gd name="connsiteX299" fmla="*/ 2458811 w 3569051"/>
                    <a:gd name="connsiteY299" fmla="*/ 1663605 h 2114090"/>
                    <a:gd name="connsiteX300" fmla="*/ 2471182 w 3569051"/>
                    <a:gd name="connsiteY300" fmla="*/ 1671836 h 2114090"/>
                    <a:gd name="connsiteX301" fmla="*/ 2500396 w 3569051"/>
                    <a:gd name="connsiteY301" fmla="*/ 1730313 h 2114090"/>
                    <a:gd name="connsiteX302" fmla="*/ 2506487 w 3569051"/>
                    <a:gd name="connsiteY302" fmla="*/ 1756386 h 2114090"/>
                    <a:gd name="connsiteX303" fmla="*/ 2506534 w 3569051"/>
                    <a:gd name="connsiteY303" fmla="*/ 2011988 h 2114090"/>
                    <a:gd name="connsiteX304" fmla="*/ 2496733 w 3569051"/>
                    <a:gd name="connsiteY304" fmla="*/ 2033495 h 2114090"/>
                    <a:gd name="connsiteX305" fmla="*/ 2492450 w 3569051"/>
                    <a:gd name="connsiteY305" fmla="*/ 2100916 h 2114090"/>
                    <a:gd name="connsiteX306" fmla="*/ 2558492 w 3569051"/>
                    <a:gd name="connsiteY306" fmla="*/ 2099679 h 2114090"/>
                    <a:gd name="connsiteX307" fmla="*/ 2552259 w 3569051"/>
                    <a:gd name="connsiteY307" fmla="*/ 2032543 h 2114090"/>
                    <a:gd name="connsiteX308" fmla="*/ 2543456 w 3569051"/>
                    <a:gd name="connsiteY308" fmla="*/ 2014938 h 2114090"/>
                    <a:gd name="connsiteX309" fmla="*/ 2543789 w 3569051"/>
                    <a:gd name="connsiteY309" fmla="*/ 1745681 h 2114090"/>
                    <a:gd name="connsiteX310" fmla="*/ 2538460 w 3569051"/>
                    <a:gd name="connsiteY310" fmla="*/ 1723604 h 2114090"/>
                    <a:gd name="connsiteX311" fmla="*/ 2508580 w 3569051"/>
                    <a:gd name="connsiteY311" fmla="*/ 1663748 h 2114090"/>
                    <a:gd name="connsiteX312" fmla="*/ 2566200 w 3569051"/>
                    <a:gd name="connsiteY312" fmla="*/ 1663509 h 2114090"/>
                    <a:gd name="connsiteX313" fmla="*/ 2581616 w 3569051"/>
                    <a:gd name="connsiteY313" fmla="*/ 1673644 h 2114090"/>
                    <a:gd name="connsiteX314" fmla="*/ 2613162 w 3569051"/>
                    <a:gd name="connsiteY314" fmla="*/ 1737069 h 2114090"/>
                    <a:gd name="connsiteX315" fmla="*/ 2617967 w 3569051"/>
                    <a:gd name="connsiteY315" fmla="*/ 1757909 h 2114090"/>
                    <a:gd name="connsiteX316" fmla="*/ 2618063 w 3569051"/>
                    <a:gd name="connsiteY316" fmla="*/ 2014843 h 2114090"/>
                    <a:gd name="connsiteX317" fmla="*/ 2609355 w 3569051"/>
                    <a:gd name="connsiteY317" fmla="*/ 2032590 h 2114090"/>
                    <a:gd name="connsiteX318" fmla="*/ 2603360 w 3569051"/>
                    <a:gd name="connsiteY318" fmla="*/ 2099917 h 2114090"/>
                    <a:gd name="connsiteX319" fmla="*/ 2670448 w 3569051"/>
                    <a:gd name="connsiteY319" fmla="*/ 2099679 h 2114090"/>
                    <a:gd name="connsiteX320" fmla="*/ 2664025 w 3569051"/>
                    <a:gd name="connsiteY320" fmla="*/ 2032448 h 2114090"/>
                    <a:gd name="connsiteX321" fmla="*/ 2655365 w 3569051"/>
                    <a:gd name="connsiteY321" fmla="*/ 2014748 h 2114090"/>
                    <a:gd name="connsiteX322" fmla="*/ 2655651 w 3569051"/>
                    <a:gd name="connsiteY322" fmla="*/ 1750962 h 2114090"/>
                    <a:gd name="connsiteX323" fmla="*/ 2650512 w 3569051"/>
                    <a:gd name="connsiteY323" fmla="*/ 1728790 h 2114090"/>
                    <a:gd name="connsiteX324" fmla="*/ 2617920 w 3569051"/>
                    <a:gd name="connsiteY324" fmla="*/ 1663700 h 2114090"/>
                    <a:gd name="connsiteX325" fmla="*/ 2642376 w 3569051"/>
                    <a:gd name="connsiteY325" fmla="*/ 1663700 h 2114090"/>
                    <a:gd name="connsiteX326" fmla="*/ 2696094 w 3569051"/>
                    <a:gd name="connsiteY326" fmla="*/ 1666031 h 2114090"/>
                    <a:gd name="connsiteX327" fmla="*/ 2723120 w 3569051"/>
                    <a:gd name="connsiteY327" fmla="*/ 1713422 h 2114090"/>
                    <a:gd name="connsiteX328" fmla="*/ 2732493 w 3569051"/>
                    <a:gd name="connsiteY328" fmla="*/ 1752342 h 2114090"/>
                    <a:gd name="connsiteX329" fmla="*/ 2732398 w 3569051"/>
                    <a:gd name="connsiteY329" fmla="*/ 2013416 h 2114090"/>
                    <a:gd name="connsiteX330" fmla="*/ 2723405 w 3569051"/>
                    <a:gd name="connsiteY330" fmla="*/ 2030925 h 2114090"/>
                    <a:gd name="connsiteX331" fmla="*/ 2712795 w 3569051"/>
                    <a:gd name="connsiteY331" fmla="*/ 2097538 h 2114090"/>
                    <a:gd name="connsiteX332" fmla="*/ 2779693 w 3569051"/>
                    <a:gd name="connsiteY332" fmla="*/ 2101915 h 2114090"/>
                    <a:gd name="connsiteX333" fmla="*/ 2777742 w 3569051"/>
                    <a:gd name="connsiteY333" fmla="*/ 2034446 h 2114090"/>
                    <a:gd name="connsiteX334" fmla="*/ 2768702 w 3569051"/>
                    <a:gd name="connsiteY334" fmla="*/ 2013654 h 2114090"/>
                    <a:gd name="connsiteX335" fmla="*/ 2769463 w 3569051"/>
                    <a:gd name="connsiteY335" fmla="*/ 1781319 h 2114090"/>
                    <a:gd name="connsiteX336" fmla="*/ 2743865 w 3569051"/>
                    <a:gd name="connsiteY336" fmla="*/ 1672407 h 2114090"/>
                    <a:gd name="connsiteX337" fmla="*/ 2740058 w 3569051"/>
                    <a:gd name="connsiteY337" fmla="*/ 1663748 h 2114090"/>
                    <a:gd name="connsiteX338" fmla="*/ 2795299 w 3569051"/>
                    <a:gd name="connsiteY338" fmla="*/ 1663700 h 2114090"/>
                    <a:gd name="connsiteX339" fmla="*/ 2804625 w 3569051"/>
                    <a:gd name="connsiteY339" fmla="*/ 1672169 h 2114090"/>
                    <a:gd name="connsiteX340" fmla="*/ 2832745 w 3569051"/>
                    <a:gd name="connsiteY340" fmla="*/ 1727981 h 2114090"/>
                    <a:gd name="connsiteX341" fmla="*/ 2839787 w 3569051"/>
                    <a:gd name="connsiteY341" fmla="*/ 1757909 h 2114090"/>
                    <a:gd name="connsiteX342" fmla="*/ 2839739 w 3569051"/>
                    <a:gd name="connsiteY342" fmla="*/ 2010751 h 2114090"/>
                    <a:gd name="connsiteX343" fmla="*/ 2829510 w 3569051"/>
                    <a:gd name="connsiteY343" fmla="*/ 2030116 h 2114090"/>
                    <a:gd name="connsiteX344" fmla="*/ 2817139 w 3569051"/>
                    <a:gd name="connsiteY344" fmla="*/ 2096396 h 2114090"/>
                    <a:gd name="connsiteX345" fmla="*/ 2882657 w 3569051"/>
                    <a:gd name="connsiteY345" fmla="*/ 2103438 h 2114090"/>
                    <a:gd name="connsiteX346" fmla="*/ 2884846 w 3569051"/>
                    <a:gd name="connsiteY346" fmla="*/ 2036016 h 2114090"/>
                    <a:gd name="connsiteX347" fmla="*/ 2876947 w 3569051"/>
                    <a:gd name="connsiteY347" fmla="*/ 2017508 h 2114090"/>
                    <a:gd name="connsiteX348" fmla="*/ 2877185 w 3569051"/>
                    <a:gd name="connsiteY348" fmla="*/ 1745538 h 2114090"/>
                    <a:gd name="connsiteX349" fmla="*/ 2872285 w 3569051"/>
                    <a:gd name="connsiteY349" fmla="*/ 1724746 h 2114090"/>
                    <a:gd name="connsiteX350" fmla="*/ 2841785 w 3569051"/>
                    <a:gd name="connsiteY350" fmla="*/ 1663700 h 2114090"/>
                    <a:gd name="connsiteX351" fmla="*/ 2902070 w 3569051"/>
                    <a:gd name="connsiteY351" fmla="*/ 1663605 h 2114090"/>
                    <a:gd name="connsiteX352" fmla="*/ 2912395 w 3569051"/>
                    <a:gd name="connsiteY352" fmla="*/ 1672550 h 2114090"/>
                    <a:gd name="connsiteX353" fmla="*/ 2943370 w 3569051"/>
                    <a:gd name="connsiteY353" fmla="*/ 1734547 h 2114090"/>
                    <a:gd name="connsiteX354" fmla="*/ 2947889 w 3569051"/>
                    <a:gd name="connsiteY354" fmla="*/ 1754007 h 2114090"/>
                    <a:gd name="connsiteX355" fmla="*/ 2947937 w 3569051"/>
                    <a:gd name="connsiteY355" fmla="*/ 2013701 h 2114090"/>
                    <a:gd name="connsiteX356" fmla="*/ 2939420 w 3569051"/>
                    <a:gd name="connsiteY356" fmla="*/ 2029926 h 2114090"/>
                    <a:gd name="connsiteX357" fmla="*/ 2918485 w 3569051"/>
                    <a:gd name="connsiteY357" fmla="*/ 2080409 h 2114090"/>
                    <a:gd name="connsiteX358" fmla="*/ 2958833 w 3569051"/>
                    <a:gd name="connsiteY358" fmla="*/ 2113763 h 2114090"/>
                    <a:gd name="connsiteX359" fmla="*/ 3004891 w 3569051"/>
                    <a:gd name="connsiteY359" fmla="*/ 2086547 h 2114090"/>
                    <a:gd name="connsiteX360" fmla="*/ 2991711 w 3569051"/>
                    <a:gd name="connsiteY360" fmla="*/ 2033733 h 2114090"/>
                    <a:gd name="connsiteX361" fmla="*/ 2984003 w 3569051"/>
                    <a:gd name="connsiteY361" fmla="*/ 2016556 h 2114090"/>
                    <a:gd name="connsiteX362" fmla="*/ 2984193 w 3569051"/>
                    <a:gd name="connsiteY362" fmla="*/ 1744587 h 2114090"/>
                    <a:gd name="connsiteX363" fmla="*/ 2979340 w 3569051"/>
                    <a:gd name="connsiteY363" fmla="*/ 1723842 h 2114090"/>
                    <a:gd name="connsiteX364" fmla="*/ 2949555 w 3569051"/>
                    <a:gd name="connsiteY364" fmla="*/ 1663843 h 2114090"/>
                    <a:gd name="connsiteX365" fmla="*/ 3004558 w 3569051"/>
                    <a:gd name="connsiteY365" fmla="*/ 1663795 h 2114090"/>
                    <a:gd name="connsiteX366" fmla="*/ 3014217 w 3569051"/>
                    <a:gd name="connsiteY366" fmla="*/ 1671693 h 2114090"/>
                    <a:gd name="connsiteX367" fmla="*/ 3039196 w 3569051"/>
                    <a:gd name="connsiteY367" fmla="*/ 1721463 h 2114090"/>
                    <a:gd name="connsiteX368" fmla="*/ 3044145 w 3569051"/>
                    <a:gd name="connsiteY368" fmla="*/ 1742255 h 2114090"/>
                    <a:gd name="connsiteX369" fmla="*/ 3044192 w 3569051"/>
                    <a:gd name="connsiteY369" fmla="*/ 2015604 h 2114090"/>
                    <a:gd name="connsiteX370" fmla="*/ 3036199 w 3569051"/>
                    <a:gd name="connsiteY370" fmla="*/ 2032210 h 2114090"/>
                    <a:gd name="connsiteX371" fmla="*/ 3028919 w 3569051"/>
                    <a:gd name="connsiteY371" fmla="*/ 2099346 h 2114090"/>
                    <a:gd name="connsiteX372" fmla="*/ 3096007 w 3569051"/>
                    <a:gd name="connsiteY372" fmla="*/ 2100393 h 2114090"/>
                    <a:gd name="connsiteX373" fmla="*/ 3089774 w 3569051"/>
                    <a:gd name="connsiteY373" fmla="*/ 2032162 h 2114090"/>
                    <a:gd name="connsiteX374" fmla="*/ 3081686 w 3569051"/>
                    <a:gd name="connsiteY374" fmla="*/ 2015509 h 2114090"/>
                    <a:gd name="connsiteX375" fmla="*/ 3082399 w 3569051"/>
                    <a:gd name="connsiteY375" fmla="*/ 1779082 h 2114090"/>
                    <a:gd name="connsiteX376" fmla="*/ 3057800 w 3569051"/>
                    <a:gd name="connsiteY376" fmla="*/ 1675547 h 2114090"/>
                    <a:gd name="connsiteX377" fmla="*/ 3052376 w 3569051"/>
                    <a:gd name="connsiteY377" fmla="*/ 1663748 h 2114090"/>
                    <a:gd name="connsiteX378" fmla="*/ 3065794 w 3569051"/>
                    <a:gd name="connsiteY378" fmla="*/ 1663748 h 2114090"/>
                    <a:gd name="connsiteX379" fmla="*/ 3123271 w 3569051"/>
                    <a:gd name="connsiteY379" fmla="*/ 1666555 h 2114090"/>
                    <a:gd name="connsiteX380" fmla="*/ 3150534 w 3569051"/>
                    <a:gd name="connsiteY380" fmla="*/ 1715515 h 2114090"/>
                    <a:gd name="connsiteX381" fmla="*/ 3158861 w 3569051"/>
                    <a:gd name="connsiteY381" fmla="*/ 1750534 h 2114090"/>
                    <a:gd name="connsiteX382" fmla="*/ 3158813 w 3569051"/>
                    <a:gd name="connsiteY382" fmla="*/ 2014320 h 2114090"/>
                    <a:gd name="connsiteX383" fmla="*/ 3150249 w 3569051"/>
                    <a:gd name="connsiteY383" fmla="*/ 2032067 h 2114090"/>
                    <a:gd name="connsiteX384" fmla="*/ 3133738 w 3569051"/>
                    <a:gd name="connsiteY384" fmla="*/ 2082645 h 2114090"/>
                    <a:gd name="connsiteX385" fmla="*/ 3176847 w 3569051"/>
                    <a:gd name="connsiteY385" fmla="*/ 2113906 h 2114090"/>
                    <a:gd name="connsiteX386" fmla="*/ 3220335 w 3569051"/>
                    <a:gd name="connsiteY386" fmla="*/ 2082978 h 2114090"/>
                    <a:gd name="connsiteX387" fmla="*/ 3203872 w 3569051"/>
                    <a:gd name="connsiteY387" fmla="*/ 2032115 h 2114090"/>
                    <a:gd name="connsiteX388" fmla="*/ 3195022 w 3569051"/>
                    <a:gd name="connsiteY388" fmla="*/ 2014320 h 2114090"/>
                    <a:gd name="connsiteX389" fmla="*/ 3195307 w 3569051"/>
                    <a:gd name="connsiteY389" fmla="*/ 1735499 h 2114090"/>
                    <a:gd name="connsiteX390" fmla="*/ 3189408 w 3569051"/>
                    <a:gd name="connsiteY390" fmla="*/ 1710757 h 2114090"/>
                    <a:gd name="connsiteX391" fmla="*/ 3166046 w 3569051"/>
                    <a:gd name="connsiteY391" fmla="*/ 1663748 h 2114090"/>
                    <a:gd name="connsiteX392" fmla="*/ 3220097 w 3569051"/>
                    <a:gd name="connsiteY392" fmla="*/ 1663557 h 2114090"/>
                    <a:gd name="connsiteX393" fmla="*/ 3232230 w 3569051"/>
                    <a:gd name="connsiteY393" fmla="*/ 1671979 h 2114090"/>
                    <a:gd name="connsiteX394" fmla="*/ 3265060 w 3569051"/>
                    <a:gd name="connsiteY394" fmla="*/ 1737640 h 2114090"/>
                    <a:gd name="connsiteX395" fmla="*/ 3270294 w 3569051"/>
                    <a:gd name="connsiteY395" fmla="*/ 1759765 h 2114090"/>
                    <a:gd name="connsiteX396" fmla="*/ 3270294 w 3569051"/>
                    <a:gd name="connsiteY396" fmla="*/ 2012607 h 2114090"/>
                    <a:gd name="connsiteX397" fmla="*/ 3260635 w 3569051"/>
                    <a:gd name="connsiteY397" fmla="*/ 2032781 h 2114090"/>
                    <a:gd name="connsiteX398" fmla="*/ 3255164 w 3569051"/>
                    <a:gd name="connsiteY398" fmla="*/ 2100107 h 2114090"/>
                    <a:gd name="connsiteX399" fmla="*/ 3322918 w 3569051"/>
                    <a:gd name="connsiteY399" fmla="*/ 2098204 h 2114090"/>
                    <a:gd name="connsiteX400" fmla="*/ 3315210 w 3569051"/>
                    <a:gd name="connsiteY400" fmla="*/ 2032210 h 2114090"/>
                    <a:gd name="connsiteX401" fmla="*/ 3306455 w 3569051"/>
                    <a:gd name="connsiteY401" fmla="*/ 2014605 h 2114090"/>
                    <a:gd name="connsiteX402" fmla="*/ 3306741 w 3569051"/>
                    <a:gd name="connsiteY402" fmla="*/ 1749440 h 2114090"/>
                    <a:gd name="connsiteX403" fmla="*/ 3301840 w 3569051"/>
                    <a:gd name="connsiteY403" fmla="*/ 1728695 h 2114090"/>
                    <a:gd name="connsiteX404" fmla="*/ 3269628 w 3569051"/>
                    <a:gd name="connsiteY404" fmla="*/ 1663795 h 2114090"/>
                    <a:gd name="connsiteX405" fmla="*/ 3342331 w 3569051"/>
                    <a:gd name="connsiteY405" fmla="*/ 1663795 h 2114090"/>
                    <a:gd name="connsiteX406" fmla="*/ 3350657 w 3569051"/>
                    <a:gd name="connsiteY406" fmla="*/ 1671503 h 2114090"/>
                    <a:gd name="connsiteX407" fmla="*/ 3372116 w 3569051"/>
                    <a:gd name="connsiteY407" fmla="*/ 1713945 h 2114090"/>
                    <a:gd name="connsiteX408" fmla="*/ 3380824 w 3569051"/>
                    <a:gd name="connsiteY408" fmla="*/ 1750249 h 2114090"/>
                    <a:gd name="connsiteX409" fmla="*/ 3380728 w 3569051"/>
                    <a:gd name="connsiteY409" fmla="*/ 2011322 h 2114090"/>
                    <a:gd name="connsiteX410" fmla="*/ 3370594 w 3569051"/>
                    <a:gd name="connsiteY410" fmla="*/ 2033875 h 2114090"/>
                    <a:gd name="connsiteX411" fmla="*/ 3355606 w 3569051"/>
                    <a:gd name="connsiteY411" fmla="*/ 2055953 h 2114090"/>
                    <a:gd name="connsiteX412" fmla="*/ 3383583 w 3569051"/>
                    <a:gd name="connsiteY412" fmla="*/ 2112859 h 2114090"/>
                    <a:gd name="connsiteX413" fmla="*/ 3441536 w 3569051"/>
                    <a:gd name="connsiteY413" fmla="*/ 2089164 h 2114090"/>
                    <a:gd name="connsiteX414" fmla="*/ 3426025 w 3569051"/>
                    <a:gd name="connsiteY414" fmla="*/ 2032115 h 2114090"/>
                    <a:gd name="connsiteX415" fmla="*/ 3418174 w 3569051"/>
                    <a:gd name="connsiteY415" fmla="*/ 2015366 h 2114090"/>
                    <a:gd name="connsiteX416" fmla="*/ 3418888 w 3569051"/>
                    <a:gd name="connsiteY416" fmla="*/ 1780748 h 2114090"/>
                    <a:gd name="connsiteX417" fmla="*/ 3393861 w 3569051"/>
                    <a:gd name="connsiteY417" fmla="*/ 1674786 h 2114090"/>
                    <a:gd name="connsiteX418" fmla="*/ 3388484 w 3569051"/>
                    <a:gd name="connsiteY418" fmla="*/ 1663748 h 2114090"/>
                    <a:gd name="connsiteX419" fmla="*/ 3469799 w 3569051"/>
                    <a:gd name="connsiteY419" fmla="*/ 1663748 h 2114090"/>
                    <a:gd name="connsiteX420" fmla="*/ 3569051 w 3569051"/>
                    <a:gd name="connsiteY420" fmla="*/ 1623875 h 2114090"/>
                    <a:gd name="connsiteX421" fmla="*/ 3569051 w 3569051"/>
                    <a:gd name="connsiteY421" fmla="*/ 1623875 h 2114090"/>
                    <a:gd name="connsiteX422" fmla="*/ 3569051 w 3569051"/>
                    <a:gd name="connsiteY422" fmla="*/ 1623875 h 2114090"/>
                    <a:gd name="connsiteX423" fmla="*/ 3560772 w 3569051"/>
                    <a:gd name="connsiteY423" fmla="*/ 1611599 h 2114090"/>
                    <a:gd name="connsiteX424" fmla="*/ 767900 w 3569051"/>
                    <a:gd name="connsiteY424" fmla="*/ 367515 h 2114090"/>
                    <a:gd name="connsiteX425" fmla="*/ 761048 w 3569051"/>
                    <a:gd name="connsiteY425" fmla="*/ 360949 h 2114090"/>
                    <a:gd name="connsiteX426" fmla="*/ 768328 w 3569051"/>
                    <a:gd name="connsiteY426" fmla="*/ 353527 h 2114090"/>
                    <a:gd name="connsiteX427" fmla="*/ 774799 w 3569051"/>
                    <a:gd name="connsiteY427" fmla="*/ 359236 h 2114090"/>
                    <a:gd name="connsiteX428" fmla="*/ 767900 w 3569051"/>
                    <a:gd name="connsiteY428" fmla="*/ 367515 h 2114090"/>
                    <a:gd name="connsiteX429" fmla="*/ 770992 w 3569051"/>
                    <a:gd name="connsiteY429" fmla="*/ 480043 h 2114090"/>
                    <a:gd name="connsiteX430" fmla="*/ 763665 w 3569051"/>
                    <a:gd name="connsiteY430" fmla="*/ 473953 h 2114090"/>
                    <a:gd name="connsiteX431" fmla="*/ 770517 w 3569051"/>
                    <a:gd name="connsiteY431" fmla="*/ 465912 h 2114090"/>
                    <a:gd name="connsiteX432" fmla="*/ 777511 w 3569051"/>
                    <a:gd name="connsiteY432" fmla="*/ 472573 h 2114090"/>
                    <a:gd name="connsiteX433" fmla="*/ 770992 w 3569051"/>
                    <a:gd name="connsiteY433" fmla="*/ 480043 h 2114090"/>
                    <a:gd name="connsiteX434" fmla="*/ 770517 w 3569051"/>
                    <a:gd name="connsiteY434" fmla="*/ 585767 h 2114090"/>
                    <a:gd name="connsiteX435" fmla="*/ 763713 w 3569051"/>
                    <a:gd name="connsiteY435" fmla="*/ 579296 h 2114090"/>
                    <a:gd name="connsiteX436" fmla="*/ 769184 w 3569051"/>
                    <a:gd name="connsiteY436" fmla="*/ 571730 h 2114090"/>
                    <a:gd name="connsiteX437" fmla="*/ 777273 w 3569051"/>
                    <a:gd name="connsiteY437" fmla="*/ 577868 h 2114090"/>
                    <a:gd name="connsiteX438" fmla="*/ 770517 w 3569051"/>
                    <a:gd name="connsiteY438" fmla="*/ 585767 h 2114090"/>
                    <a:gd name="connsiteX439" fmla="*/ 774513 w 3569051"/>
                    <a:gd name="connsiteY439" fmla="*/ 687398 h 2114090"/>
                    <a:gd name="connsiteX440" fmla="*/ 766948 w 3569051"/>
                    <a:gd name="connsiteY440" fmla="*/ 693584 h 2114090"/>
                    <a:gd name="connsiteX441" fmla="*/ 760858 w 3569051"/>
                    <a:gd name="connsiteY441" fmla="*/ 686066 h 2114090"/>
                    <a:gd name="connsiteX442" fmla="*/ 767567 w 3569051"/>
                    <a:gd name="connsiteY442" fmla="*/ 679500 h 2114090"/>
                    <a:gd name="connsiteX443" fmla="*/ 774513 w 3569051"/>
                    <a:gd name="connsiteY443" fmla="*/ 687398 h 2114090"/>
                    <a:gd name="connsiteX444" fmla="*/ 174144 w 3569051"/>
                    <a:gd name="connsiteY444" fmla="*/ 1625969 h 2114090"/>
                    <a:gd name="connsiteX445" fmla="*/ 167626 w 3569051"/>
                    <a:gd name="connsiteY445" fmla="*/ 1618879 h 2114090"/>
                    <a:gd name="connsiteX446" fmla="*/ 174572 w 3569051"/>
                    <a:gd name="connsiteY446" fmla="*/ 1612218 h 2114090"/>
                    <a:gd name="connsiteX447" fmla="*/ 181281 w 3569051"/>
                    <a:gd name="connsiteY447" fmla="*/ 1619260 h 2114090"/>
                    <a:gd name="connsiteX448" fmla="*/ 174144 w 3569051"/>
                    <a:gd name="connsiteY448" fmla="*/ 1625969 h 2114090"/>
                    <a:gd name="connsiteX449" fmla="*/ 2236040 w 3569051"/>
                    <a:gd name="connsiteY449" fmla="*/ 1097636 h 2114090"/>
                    <a:gd name="connsiteX450" fmla="*/ 2223621 w 3569051"/>
                    <a:gd name="connsiteY450" fmla="*/ 1099777 h 2114090"/>
                    <a:gd name="connsiteX451" fmla="*/ 1899694 w 3569051"/>
                    <a:gd name="connsiteY451" fmla="*/ 1099873 h 2114090"/>
                    <a:gd name="connsiteX452" fmla="*/ 1794446 w 3569051"/>
                    <a:gd name="connsiteY452" fmla="*/ 1099873 h 2114090"/>
                    <a:gd name="connsiteX453" fmla="*/ 1372123 w 3569051"/>
                    <a:gd name="connsiteY453" fmla="*/ 1100206 h 2114090"/>
                    <a:gd name="connsiteX454" fmla="*/ 1344336 w 3569051"/>
                    <a:gd name="connsiteY454" fmla="*/ 1087311 h 2114090"/>
                    <a:gd name="connsiteX455" fmla="*/ 1279436 w 3569051"/>
                    <a:gd name="connsiteY455" fmla="*/ 1013419 h 2114090"/>
                    <a:gd name="connsiteX456" fmla="*/ 1261927 w 3569051"/>
                    <a:gd name="connsiteY456" fmla="*/ 1005806 h 2114090"/>
                    <a:gd name="connsiteX457" fmla="*/ 701573 w 3569051"/>
                    <a:gd name="connsiteY457" fmla="*/ 1005759 h 2114090"/>
                    <a:gd name="connsiteX458" fmla="*/ 682731 w 3569051"/>
                    <a:gd name="connsiteY458" fmla="*/ 1013752 h 2114090"/>
                    <a:gd name="connsiteX459" fmla="*/ 608934 w 3569051"/>
                    <a:gd name="connsiteY459" fmla="*/ 1092545 h 2114090"/>
                    <a:gd name="connsiteX460" fmla="*/ 591091 w 3569051"/>
                    <a:gd name="connsiteY460" fmla="*/ 1099968 h 2114090"/>
                    <a:gd name="connsiteX461" fmla="*/ 412046 w 3569051"/>
                    <a:gd name="connsiteY461" fmla="*/ 1100015 h 2114090"/>
                    <a:gd name="connsiteX462" fmla="*/ 393442 w 3569051"/>
                    <a:gd name="connsiteY462" fmla="*/ 1091403 h 2114090"/>
                    <a:gd name="connsiteX463" fmla="*/ 305371 w 3569051"/>
                    <a:gd name="connsiteY463" fmla="*/ 992388 h 2114090"/>
                    <a:gd name="connsiteX464" fmla="*/ 298519 w 3569051"/>
                    <a:gd name="connsiteY464" fmla="*/ 974260 h 2114090"/>
                    <a:gd name="connsiteX465" fmla="*/ 298472 w 3569051"/>
                    <a:gd name="connsiteY465" fmla="*/ 934626 h 2114090"/>
                    <a:gd name="connsiteX466" fmla="*/ 309843 w 3569051"/>
                    <a:gd name="connsiteY466" fmla="*/ 926204 h 2114090"/>
                    <a:gd name="connsiteX467" fmla="*/ 320406 w 3569051"/>
                    <a:gd name="connsiteY467" fmla="*/ 935102 h 2114090"/>
                    <a:gd name="connsiteX468" fmla="*/ 334585 w 3569051"/>
                    <a:gd name="connsiteY468" fmla="*/ 974117 h 2114090"/>
                    <a:gd name="connsiteX469" fmla="*/ 405670 w 3569051"/>
                    <a:gd name="connsiteY469" fmla="*/ 1060619 h 2114090"/>
                    <a:gd name="connsiteX470" fmla="*/ 420801 w 3569051"/>
                    <a:gd name="connsiteY470" fmla="*/ 1067423 h 2114090"/>
                    <a:gd name="connsiteX471" fmla="*/ 575247 w 3569051"/>
                    <a:gd name="connsiteY471" fmla="*/ 1067470 h 2114090"/>
                    <a:gd name="connsiteX472" fmla="*/ 590853 w 3569051"/>
                    <a:gd name="connsiteY472" fmla="*/ 1060999 h 2114090"/>
                    <a:gd name="connsiteX473" fmla="*/ 685966 w 3569051"/>
                    <a:gd name="connsiteY473" fmla="*/ 972690 h 2114090"/>
                    <a:gd name="connsiteX474" fmla="*/ 705141 w 3569051"/>
                    <a:gd name="connsiteY474" fmla="*/ 965125 h 2114090"/>
                    <a:gd name="connsiteX475" fmla="*/ 1115141 w 3569051"/>
                    <a:gd name="connsiteY475" fmla="*/ 964126 h 2114090"/>
                    <a:gd name="connsiteX476" fmla="*/ 1287335 w 3569051"/>
                    <a:gd name="connsiteY476" fmla="*/ 962651 h 2114090"/>
                    <a:gd name="connsiteX477" fmla="*/ 1308318 w 3569051"/>
                    <a:gd name="connsiteY477" fmla="*/ 972119 h 2114090"/>
                    <a:gd name="connsiteX478" fmla="*/ 1382638 w 3569051"/>
                    <a:gd name="connsiteY478" fmla="*/ 1057716 h 2114090"/>
                    <a:gd name="connsiteX479" fmla="*/ 1404811 w 3569051"/>
                    <a:gd name="connsiteY479" fmla="*/ 1067565 h 2114090"/>
                    <a:gd name="connsiteX480" fmla="*/ 2222099 w 3569051"/>
                    <a:gd name="connsiteY480" fmla="*/ 1067470 h 2114090"/>
                    <a:gd name="connsiteX481" fmla="*/ 2236420 w 3569051"/>
                    <a:gd name="connsiteY481" fmla="*/ 1070801 h 2114090"/>
                    <a:gd name="connsiteX482" fmla="*/ 2236040 w 3569051"/>
                    <a:gd name="connsiteY482" fmla="*/ 1097636 h 2114090"/>
                    <a:gd name="connsiteX483" fmla="*/ 2404950 w 3569051"/>
                    <a:gd name="connsiteY483" fmla="*/ 2061662 h 2114090"/>
                    <a:gd name="connsiteX484" fmla="*/ 2411088 w 3569051"/>
                    <a:gd name="connsiteY484" fmla="*/ 2069180 h 2114090"/>
                    <a:gd name="connsiteX485" fmla="*/ 2403903 w 3569051"/>
                    <a:gd name="connsiteY485" fmla="*/ 2075270 h 2114090"/>
                    <a:gd name="connsiteX486" fmla="*/ 2397052 w 3569051"/>
                    <a:gd name="connsiteY486" fmla="*/ 2068799 h 2114090"/>
                    <a:gd name="connsiteX487" fmla="*/ 2404950 w 3569051"/>
                    <a:gd name="connsiteY487" fmla="*/ 2061662 h 2114090"/>
                    <a:gd name="connsiteX488" fmla="*/ 2525471 w 3569051"/>
                    <a:gd name="connsiteY488" fmla="*/ 2061519 h 2114090"/>
                    <a:gd name="connsiteX489" fmla="*/ 2532180 w 3569051"/>
                    <a:gd name="connsiteY489" fmla="*/ 2068894 h 2114090"/>
                    <a:gd name="connsiteX490" fmla="*/ 2524948 w 3569051"/>
                    <a:gd name="connsiteY490" fmla="*/ 2075270 h 2114090"/>
                    <a:gd name="connsiteX491" fmla="*/ 2518524 w 3569051"/>
                    <a:gd name="connsiteY491" fmla="*/ 2068466 h 2114090"/>
                    <a:gd name="connsiteX492" fmla="*/ 2525471 w 3569051"/>
                    <a:gd name="connsiteY492" fmla="*/ 2061519 h 2114090"/>
                    <a:gd name="connsiteX493" fmla="*/ 2637190 w 3569051"/>
                    <a:gd name="connsiteY493" fmla="*/ 2061615 h 2114090"/>
                    <a:gd name="connsiteX494" fmla="*/ 2644374 w 3569051"/>
                    <a:gd name="connsiteY494" fmla="*/ 2068181 h 2114090"/>
                    <a:gd name="connsiteX495" fmla="*/ 2637333 w 3569051"/>
                    <a:gd name="connsiteY495" fmla="*/ 2075318 h 2114090"/>
                    <a:gd name="connsiteX496" fmla="*/ 2630053 w 3569051"/>
                    <a:gd name="connsiteY496" fmla="*/ 2069370 h 2114090"/>
                    <a:gd name="connsiteX497" fmla="*/ 2637190 w 3569051"/>
                    <a:gd name="connsiteY497" fmla="*/ 2061615 h 2114090"/>
                    <a:gd name="connsiteX498" fmla="*/ 2747909 w 3569051"/>
                    <a:gd name="connsiteY498" fmla="*/ 2061662 h 2114090"/>
                    <a:gd name="connsiteX499" fmla="*/ 2755094 w 3569051"/>
                    <a:gd name="connsiteY499" fmla="*/ 2068228 h 2114090"/>
                    <a:gd name="connsiteX500" fmla="*/ 2750574 w 3569051"/>
                    <a:gd name="connsiteY500" fmla="*/ 2075223 h 2114090"/>
                    <a:gd name="connsiteX501" fmla="*/ 2741343 w 3569051"/>
                    <a:gd name="connsiteY501" fmla="*/ 2069085 h 2114090"/>
                    <a:gd name="connsiteX502" fmla="*/ 2747909 w 3569051"/>
                    <a:gd name="connsiteY502" fmla="*/ 2061662 h 2114090"/>
                    <a:gd name="connsiteX503" fmla="*/ 2853823 w 3569051"/>
                    <a:gd name="connsiteY503" fmla="*/ 2061615 h 2114090"/>
                    <a:gd name="connsiteX504" fmla="*/ 2860770 w 3569051"/>
                    <a:gd name="connsiteY504" fmla="*/ 2068419 h 2114090"/>
                    <a:gd name="connsiteX505" fmla="*/ 2853252 w 3569051"/>
                    <a:gd name="connsiteY505" fmla="*/ 2075223 h 2114090"/>
                    <a:gd name="connsiteX506" fmla="*/ 2846876 w 3569051"/>
                    <a:gd name="connsiteY506" fmla="*/ 2068276 h 2114090"/>
                    <a:gd name="connsiteX507" fmla="*/ 2853823 w 3569051"/>
                    <a:gd name="connsiteY507" fmla="*/ 2061615 h 2114090"/>
                    <a:gd name="connsiteX508" fmla="*/ 2962830 w 3569051"/>
                    <a:gd name="connsiteY508" fmla="*/ 2061615 h 2114090"/>
                    <a:gd name="connsiteX509" fmla="*/ 2970110 w 3569051"/>
                    <a:gd name="connsiteY509" fmla="*/ 2068181 h 2114090"/>
                    <a:gd name="connsiteX510" fmla="*/ 2963401 w 3569051"/>
                    <a:gd name="connsiteY510" fmla="*/ 2075175 h 2114090"/>
                    <a:gd name="connsiteX511" fmla="*/ 2956407 w 3569051"/>
                    <a:gd name="connsiteY511" fmla="*/ 2068847 h 2114090"/>
                    <a:gd name="connsiteX512" fmla="*/ 2962830 w 3569051"/>
                    <a:gd name="connsiteY512" fmla="*/ 2061615 h 2114090"/>
                    <a:gd name="connsiteX513" fmla="*/ 3063890 w 3569051"/>
                    <a:gd name="connsiteY513" fmla="*/ 2061662 h 2114090"/>
                    <a:gd name="connsiteX514" fmla="*/ 3069981 w 3569051"/>
                    <a:gd name="connsiteY514" fmla="*/ 2069180 h 2114090"/>
                    <a:gd name="connsiteX515" fmla="*/ 3062796 w 3569051"/>
                    <a:gd name="connsiteY515" fmla="*/ 2075270 h 2114090"/>
                    <a:gd name="connsiteX516" fmla="*/ 3055945 w 3569051"/>
                    <a:gd name="connsiteY516" fmla="*/ 2068799 h 2114090"/>
                    <a:gd name="connsiteX517" fmla="*/ 3063890 w 3569051"/>
                    <a:gd name="connsiteY517" fmla="*/ 2061662 h 2114090"/>
                    <a:gd name="connsiteX518" fmla="*/ 3170138 w 3569051"/>
                    <a:gd name="connsiteY518" fmla="*/ 2068228 h 2114090"/>
                    <a:gd name="connsiteX519" fmla="*/ 3177275 w 3569051"/>
                    <a:gd name="connsiteY519" fmla="*/ 2061615 h 2114090"/>
                    <a:gd name="connsiteX520" fmla="*/ 3183698 w 3569051"/>
                    <a:gd name="connsiteY520" fmla="*/ 2068799 h 2114090"/>
                    <a:gd name="connsiteX521" fmla="*/ 3176656 w 3569051"/>
                    <a:gd name="connsiteY521" fmla="*/ 2075127 h 2114090"/>
                    <a:gd name="connsiteX522" fmla="*/ 3170138 w 3569051"/>
                    <a:gd name="connsiteY522" fmla="*/ 2068228 h 2114090"/>
                    <a:gd name="connsiteX523" fmla="*/ 3287709 w 3569051"/>
                    <a:gd name="connsiteY523" fmla="*/ 2061472 h 2114090"/>
                    <a:gd name="connsiteX524" fmla="*/ 3295226 w 3569051"/>
                    <a:gd name="connsiteY524" fmla="*/ 2068038 h 2114090"/>
                    <a:gd name="connsiteX525" fmla="*/ 3288898 w 3569051"/>
                    <a:gd name="connsiteY525" fmla="*/ 2075127 h 2114090"/>
                    <a:gd name="connsiteX526" fmla="*/ 3281666 w 3569051"/>
                    <a:gd name="connsiteY526" fmla="*/ 2069085 h 2114090"/>
                    <a:gd name="connsiteX527" fmla="*/ 3287709 w 3569051"/>
                    <a:gd name="connsiteY527" fmla="*/ 2061472 h 2114090"/>
                    <a:gd name="connsiteX528" fmla="*/ 3400331 w 3569051"/>
                    <a:gd name="connsiteY528" fmla="*/ 2061662 h 2114090"/>
                    <a:gd name="connsiteX529" fmla="*/ 3406612 w 3569051"/>
                    <a:gd name="connsiteY529" fmla="*/ 2069180 h 2114090"/>
                    <a:gd name="connsiteX530" fmla="*/ 3399094 w 3569051"/>
                    <a:gd name="connsiteY530" fmla="*/ 2075318 h 2114090"/>
                    <a:gd name="connsiteX531" fmla="*/ 3392338 w 3569051"/>
                    <a:gd name="connsiteY531" fmla="*/ 2068752 h 2114090"/>
                    <a:gd name="connsiteX532" fmla="*/ 3400331 w 3569051"/>
                    <a:gd name="connsiteY532" fmla="*/ 2061662 h 211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</a:cxnLst>
                  <a:rect l="l" t="t" r="r" b="b"/>
                  <a:pathLst>
                    <a:path w="3569051" h="2114090">
                      <a:moveTo>
                        <a:pt x="3560772" y="1611599"/>
                      </a:moveTo>
                      <a:cubicBezTo>
                        <a:pt x="3535840" y="1586287"/>
                        <a:pt x="3511003" y="1560974"/>
                        <a:pt x="3486690" y="1535090"/>
                      </a:cubicBezTo>
                      <a:cubicBezTo>
                        <a:pt x="3447674" y="1493648"/>
                        <a:pt x="3406945" y="1453871"/>
                        <a:pt x="3367834" y="1412523"/>
                      </a:cubicBezTo>
                      <a:cubicBezTo>
                        <a:pt x="3321824" y="1363944"/>
                        <a:pt x="3275005" y="1316125"/>
                        <a:pt x="3228757" y="1267879"/>
                      </a:cubicBezTo>
                      <a:cubicBezTo>
                        <a:pt x="3182128" y="1219252"/>
                        <a:pt x="3135261" y="1170862"/>
                        <a:pt x="3088632" y="1122283"/>
                      </a:cubicBezTo>
                      <a:cubicBezTo>
                        <a:pt x="3043574" y="1075321"/>
                        <a:pt x="2998372" y="1028502"/>
                        <a:pt x="2953314" y="981588"/>
                      </a:cubicBezTo>
                      <a:cubicBezTo>
                        <a:pt x="2906352" y="932675"/>
                        <a:pt x="2859200" y="883953"/>
                        <a:pt x="2812238" y="835040"/>
                      </a:cubicBezTo>
                      <a:cubicBezTo>
                        <a:pt x="2766513" y="787460"/>
                        <a:pt x="2720693" y="739975"/>
                        <a:pt x="2675016" y="692394"/>
                      </a:cubicBezTo>
                      <a:cubicBezTo>
                        <a:pt x="2627721" y="643148"/>
                        <a:pt x="2580284" y="594093"/>
                        <a:pt x="2532989" y="544847"/>
                      </a:cubicBezTo>
                      <a:cubicBezTo>
                        <a:pt x="2487882" y="497933"/>
                        <a:pt x="2443062" y="450781"/>
                        <a:pt x="2397575" y="404200"/>
                      </a:cubicBezTo>
                      <a:cubicBezTo>
                        <a:pt x="2357846" y="363519"/>
                        <a:pt x="2318830" y="322124"/>
                        <a:pt x="2279576" y="280967"/>
                      </a:cubicBezTo>
                      <a:cubicBezTo>
                        <a:pt x="2278053" y="279349"/>
                        <a:pt x="2277006" y="277255"/>
                        <a:pt x="2275722" y="275400"/>
                      </a:cubicBezTo>
                      <a:cubicBezTo>
                        <a:pt x="2258973" y="289769"/>
                        <a:pt x="2249362" y="308421"/>
                        <a:pt x="2242796" y="329070"/>
                      </a:cubicBezTo>
                      <a:cubicBezTo>
                        <a:pt x="2233423" y="358475"/>
                        <a:pt x="2238656" y="388736"/>
                        <a:pt x="2237467" y="418569"/>
                      </a:cubicBezTo>
                      <a:cubicBezTo>
                        <a:pt x="2236896" y="433605"/>
                        <a:pt x="2234755" y="435650"/>
                        <a:pt x="2220100" y="433557"/>
                      </a:cubicBezTo>
                      <a:cubicBezTo>
                        <a:pt x="2215247" y="432843"/>
                        <a:pt x="2213201" y="429703"/>
                        <a:pt x="2210727" y="426515"/>
                      </a:cubicBezTo>
                      <a:cubicBezTo>
                        <a:pt x="2203447" y="417189"/>
                        <a:pt x="2196691" y="407388"/>
                        <a:pt x="2188745" y="398633"/>
                      </a:cubicBezTo>
                      <a:cubicBezTo>
                        <a:pt x="2181846" y="391020"/>
                        <a:pt x="2179466" y="382979"/>
                        <a:pt x="2179514" y="372749"/>
                      </a:cubicBezTo>
                      <a:cubicBezTo>
                        <a:pt x="2179895" y="297572"/>
                        <a:pt x="2179609" y="222395"/>
                        <a:pt x="2179895" y="147218"/>
                      </a:cubicBezTo>
                      <a:cubicBezTo>
                        <a:pt x="2179942" y="139034"/>
                        <a:pt x="2177897" y="132468"/>
                        <a:pt x="2173139" y="125902"/>
                      </a:cubicBezTo>
                      <a:cubicBezTo>
                        <a:pt x="2149205" y="92691"/>
                        <a:pt x="2125368" y="59432"/>
                        <a:pt x="2102148" y="25793"/>
                      </a:cubicBezTo>
                      <a:cubicBezTo>
                        <a:pt x="2097153" y="18513"/>
                        <a:pt x="2092014" y="16039"/>
                        <a:pt x="2083307" y="15944"/>
                      </a:cubicBezTo>
                      <a:cubicBezTo>
                        <a:pt x="1967116" y="14802"/>
                        <a:pt x="1850972" y="13279"/>
                        <a:pt x="1734780" y="11804"/>
                      </a:cubicBezTo>
                      <a:cubicBezTo>
                        <a:pt x="1586282" y="9901"/>
                        <a:pt x="1437736" y="7998"/>
                        <a:pt x="1289238" y="6047"/>
                      </a:cubicBezTo>
                      <a:cubicBezTo>
                        <a:pt x="1138884" y="4096"/>
                        <a:pt x="988577" y="2288"/>
                        <a:pt x="838223" y="5"/>
                      </a:cubicBezTo>
                      <a:cubicBezTo>
                        <a:pt x="828279" y="-138"/>
                        <a:pt x="826424" y="3050"/>
                        <a:pt x="826471" y="12233"/>
                      </a:cubicBezTo>
                      <a:cubicBezTo>
                        <a:pt x="826804" y="119289"/>
                        <a:pt x="826709" y="226392"/>
                        <a:pt x="826519" y="333448"/>
                      </a:cubicBezTo>
                      <a:cubicBezTo>
                        <a:pt x="826519" y="337207"/>
                        <a:pt x="829849" y="343487"/>
                        <a:pt x="822570" y="344439"/>
                      </a:cubicBezTo>
                      <a:cubicBezTo>
                        <a:pt x="816955" y="345200"/>
                        <a:pt x="810532" y="346437"/>
                        <a:pt x="807724" y="338634"/>
                      </a:cubicBezTo>
                      <a:cubicBezTo>
                        <a:pt x="806820" y="336160"/>
                        <a:pt x="804917" y="333971"/>
                        <a:pt x="803204" y="331878"/>
                      </a:cubicBezTo>
                      <a:cubicBezTo>
                        <a:pt x="787503" y="312037"/>
                        <a:pt x="758717" y="309087"/>
                        <a:pt x="738638" y="325169"/>
                      </a:cubicBezTo>
                      <a:cubicBezTo>
                        <a:pt x="719415" y="340537"/>
                        <a:pt x="716751" y="370418"/>
                        <a:pt x="732881" y="389926"/>
                      </a:cubicBezTo>
                      <a:cubicBezTo>
                        <a:pt x="748867" y="409243"/>
                        <a:pt x="780271" y="413002"/>
                        <a:pt x="797019" y="394446"/>
                      </a:cubicBezTo>
                      <a:cubicBezTo>
                        <a:pt x="807296" y="383074"/>
                        <a:pt x="817574" y="381742"/>
                        <a:pt x="830420" y="382313"/>
                      </a:cubicBezTo>
                      <a:cubicBezTo>
                        <a:pt x="836796" y="382598"/>
                        <a:pt x="843267" y="381599"/>
                        <a:pt x="849548" y="382503"/>
                      </a:cubicBezTo>
                      <a:cubicBezTo>
                        <a:pt x="861395" y="384216"/>
                        <a:pt x="863536" y="379173"/>
                        <a:pt x="863489" y="368182"/>
                      </a:cubicBezTo>
                      <a:cubicBezTo>
                        <a:pt x="863060" y="262934"/>
                        <a:pt x="863489" y="157686"/>
                        <a:pt x="862918" y="52438"/>
                      </a:cubicBezTo>
                      <a:cubicBezTo>
                        <a:pt x="862870" y="39924"/>
                        <a:pt x="866439" y="37593"/>
                        <a:pt x="878096" y="37783"/>
                      </a:cubicBezTo>
                      <a:cubicBezTo>
                        <a:pt x="994239" y="39734"/>
                        <a:pt x="1110431" y="41209"/>
                        <a:pt x="1226575" y="42684"/>
                      </a:cubicBezTo>
                      <a:cubicBezTo>
                        <a:pt x="1373265" y="44587"/>
                        <a:pt x="1519955" y="46443"/>
                        <a:pt x="1666645" y="48156"/>
                      </a:cubicBezTo>
                      <a:cubicBezTo>
                        <a:pt x="1799204" y="49726"/>
                        <a:pt x="1931811" y="51201"/>
                        <a:pt x="2064370" y="52438"/>
                      </a:cubicBezTo>
                      <a:cubicBezTo>
                        <a:pt x="2072458" y="52533"/>
                        <a:pt x="2077549" y="54770"/>
                        <a:pt x="2082260" y="61621"/>
                      </a:cubicBezTo>
                      <a:cubicBezTo>
                        <a:pt x="2099960" y="87505"/>
                        <a:pt x="2118231" y="113008"/>
                        <a:pt x="2136692" y="138368"/>
                      </a:cubicBezTo>
                      <a:cubicBezTo>
                        <a:pt x="2141022" y="144316"/>
                        <a:pt x="2142116" y="150359"/>
                        <a:pt x="2142116" y="157400"/>
                      </a:cubicBezTo>
                      <a:cubicBezTo>
                        <a:pt x="2141973" y="219350"/>
                        <a:pt x="2144447" y="281442"/>
                        <a:pt x="2141164" y="343249"/>
                      </a:cubicBezTo>
                      <a:cubicBezTo>
                        <a:pt x="2139023" y="383312"/>
                        <a:pt x="2149681" y="414620"/>
                        <a:pt x="2176326" y="444072"/>
                      </a:cubicBezTo>
                      <a:cubicBezTo>
                        <a:pt x="2191457" y="460773"/>
                        <a:pt x="2204018" y="475332"/>
                        <a:pt x="2228617" y="470051"/>
                      </a:cubicBezTo>
                      <a:cubicBezTo>
                        <a:pt x="2234517" y="468766"/>
                        <a:pt x="2237705" y="470765"/>
                        <a:pt x="2237515" y="477949"/>
                      </a:cubicBezTo>
                      <a:cubicBezTo>
                        <a:pt x="2237039" y="495269"/>
                        <a:pt x="2237372" y="512588"/>
                        <a:pt x="2237372" y="529907"/>
                      </a:cubicBezTo>
                      <a:cubicBezTo>
                        <a:pt x="2237372" y="534047"/>
                        <a:pt x="2237895" y="538329"/>
                        <a:pt x="2231519" y="538186"/>
                      </a:cubicBezTo>
                      <a:cubicBezTo>
                        <a:pt x="2196215" y="537377"/>
                        <a:pt x="2157960" y="547417"/>
                        <a:pt x="2132885" y="510161"/>
                      </a:cubicBezTo>
                      <a:cubicBezTo>
                        <a:pt x="2129935" y="505784"/>
                        <a:pt x="2125177" y="502358"/>
                        <a:pt x="2120800" y="499170"/>
                      </a:cubicBezTo>
                      <a:cubicBezTo>
                        <a:pt x="2113853" y="494127"/>
                        <a:pt x="2112093" y="487751"/>
                        <a:pt x="2112093" y="479234"/>
                      </a:cubicBezTo>
                      <a:cubicBezTo>
                        <a:pt x="2112378" y="378554"/>
                        <a:pt x="2112188" y="277826"/>
                        <a:pt x="2112474" y="177146"/>
                      </a:cubicBezTo>
                      <a:cubicBezTo>
                        <a:pt x="2112521" y="167963"/>
                        <a:pt x="2110142" y="160826"/>
                        <a:pt x="2104527" y="153546"/>
                      </a:cubicBezTo>
                      <a:cubicBezTo>
                        <a:pt x="2088350" y="132706"/>
                        <a:pt x="2072601" y="111533"/>
                        <a:pt x="2057423" y="89979"/>
                      </a:cubicBezTo>
                      <a:cubicBezTo>
                        <a:pt x="2051903" y="82128"/>
                        <a:pt x="2046004" y="78988"/>
                        <a:pt x="2036202" y="78893"/>
                      </a:cubicBezTo>
                      <a:cubicBezTo>
                        <a:pt x="1907259" y="77751"/>
                        <a:pt x="1778364" y="75943"/>
                        <a:pt x="1649421" y="74753"/>
                      </a:cubicBezTo>
                      <a:cubicBezTo>
                        <a:pt x="1412043" y="72565"/>
                        <a:pt x="1174712" y="67474"/>
                        <a:pt x="937333" y="67569"/>
                      </a:cubicBezTo>
                      <a:cubicBezTo>
                        <a:pt x="924962" y="67569"/>
                        <a:pt x="912830" y="65999"/>
                        <a:pt x="900696" y="64286"/>
                      </a:cubicBezTo>
                      <a:cubicBezTo>
                        <a:pt x="881807" y="61621"/>
                        <a:pt x="881950" y="61193"/>
                        <a:pt x="881807" y="80701"/>
                      </a:cubicBezTo>
                      <a:cubicBezTo>
                        <a:pt x="881093" y="186377"/>
                        <a:pt x="880427" y="292100"/>
                        <a:pt x="879523" y="397777"/>
                      </a:cubicBezTo>
                      <a:cubicBezTo>
                        <a:pt x="879143" y="438505"/>
                        <a:pt x="878857" y="438505"/>
                        <a:pt x="841602" y="456586"/>
                      </a:cubicBezTo>
                      <a:cubicBezTo>
                        <a:pt x="840793" y="456967"/>
                        <a:pt x="840174" y="457775"/>
                        <a:pt x="839318" y="458108"/>
                      </a:cubicBezTo>
                      <a:cubicBezTo>
                        <a:pt x="827423" y="462914"/>
                        <a:pt x="816051" y="459298"/>
                        <a:pt x="809057" y="448497"/>
                      </a:cubicBezTo>
                      <a:cubicBezTo>
                        <a:pt x="794259" y="425611"/>
                        <a:pt x="763808" y="420377"/>
                        <a:pt x="742254" y="436983"/>
                      </a:cubicBezTo>
                      <a:cubicBezTo>
                        <a:pt x="721747" y="452779"/>
                        <a:pt x="719082" y="484040"/>
                        <a:pt x="736592" y="503690"/>
                      </a:cubicBezTo>
                      <a:cubicBezTo>
                        <a:pt x="753911" y="523151"/>
                        <a:pt x="785029" y="523722"/>
                        <a:pt x="803299" y="504309"/>
                      </a:cubicBezTo>
                      <a:cubicBezTo>
                        <a:pt x="807629" y="499694"/>
                        <a:pt x="811388" y="496125"/>
                        <a:pt x="818049" y="497219"/>
                      </a:cubicBezTo>
                      <a:cubicBezTo>
                        <a:pt x="837605" y="500407"/>
                        <a:pt x="854353" y="493318"/>
                        <a:pt x="870626" y="483421"/>
                      </a:cubicBezTo>
                      <a:cubicBezTo>
                        <a:pt x="882235" y="476332"/>
                        <a:pt x="894178" y="469670"/>
                        <a:pt x="906501" y="463913"/>
                      </a:cubicBezTo>
                      <a:cubicBezTo>
                        <a:pt x="914828" y="460059"/>
                        <a:pt x="916826" y="454778"/>
                        <a:pt x="916874" y="445975"/>
                      </a:cubicBezTo>
                      <a:cubicBezTo>
                        <a:pt x="917397" y="337112"/>
                        <a:pt x="918492" y="228200"/>
                        <a:pt x="918920" y="119336"/>
                      </a:cubicBezTo>
                      <a:cubicBezTo>
                        <a:pt x="918967" y="107536"/>
                        <a:pt x="921251" y="103349"/>
                        <a:pt x="934288" y="103587"/>
                      </a:cubicBezTo>
                      <a:cubicBezTo>
                        <a:pt x="1071843" y="105681"/>
                        <a:pt x="1209446" y="106965"/>
                        <a:pt x="1347000" y="108535"/>
                      </a:cubicBezTo>
                      <a:cubicBezTo>
                        <a:pt x="1491407" y="110201"/>
                        <a:pt x="1635861" y="111818"/>
                        <a:pt x="1780267" y="113531"/>
                      </a:cubicBezTo>
                      <a:cubicBezTo>
                        <a:pt x="1859536" y="114483"/>
                        <a:pt x="1938805" y="115672"/>
                        <a:pt x="2018074" y="116434"/>
                      </a:cubicBezTo>
                      <a:cubicBezTo>
                        <a:pt x="2026971" y="116529"/>
                        <a:pt x="2033062" y="118622"/>
                        <a:pt x="2038248" y="126616"/>
                      </a:cubicBezTo>
                      <a:cubicBezTo>
                        <a:pt x="2047669" y="141033"/>
                        <a:pt x="2058232" y="154831"/>
                        <a:pt x="2069080" y="168249"/>
                      </a:cubicBezTo>
                      <a:cubicBezTo>
                        <a:pt x="2074362" y="174767"/>
                        <a:pt x="2075979" y="181286"/>
                        <a:pt x="2075979" y="189422"/>
                      </a:cubicBezTo>
                      <a:cubicBezTo>
                        <a:pt x="2075789" y="290102"/>
                        <a:pt x="2075979" y="390830"/>
                        <a:pt x="2075646" y="491510"/>
                      </a:cubicBezTo>
                      <a:cubicBezTo>
                        <a:pt x="2075599" y="502691"/>
                        <a:pt x="2077882" y="510923"/>
                        <a:pt x="2086970" y="518583"/>
                      </a:cubicBezTo>
                      <a:cubicBezTo>
                        <a:pt x="2105384" y="534142"/>
                        <a:pt x="2122656" y="551081"/>
                        <a:pt x="2140118" y="567781"/>
                      </a:cubicBezTo>
                      <a:cubicBezTo>
                        <a:pt x="2145447" y="572872"/>
                        <a:pt x="2150918" y="575013"/>
                        <a:pt x="2158341" y="574918"/>
                      </a:cubicBezTo>
                      <a:cubicBezTo>
                        <a:pt x="2181560" y="574490"/>
                        <a:pt x="2204827" y="574966"/>
                        <a:pt x="2228046" y="574633"/>
                      </a:cubicBezTo>
                      <a:cubicBezTo>
                        <a:pt x="2235136" y="574538"/>
                        <a:pt x="2237562" y="576679"/>
                        <a:pt x="2237420" y="583911"/>
                      </a:cubicBezTo>
                      <a:cubicBezTo>
                        <a:pt x="2236991" y="604846"/>
                        <a:pt x="2236944" y="625829"/>
                        <a:pt x="2237420" y="646765"/>
                      </a:cubicBezTo>
                      <a:cubicBezTo>
                        <a:pt x="2237610" y="654377"/>
                        <a:pt x="2235469" y="656947"/>
                        <a:pt x="2227570" y="656852"/>
                      </a:cubicBezTo>
                      <a:cubicBezTo>
                        <a:pt x="2193408" y="656471"/>
                        <a:pt x="2159245" y="656614"/>
                        <a:pt x="2125035" y="656804"/>
                      </a:cubicBezTo>
                      <a:cubicBezTo>
                        <a:pt x="2119182" y="656852"/>
                        <a:pt x="2114948" y="655091"/>
                        <a:pt x="2110570" y="650999"/>
                      </a:cubicBezTo>
                      <a:cubicBezTo>
                        <a:pt x="2094012" y="635345"/>
                        <a:pt x="2077312" y="619834"/>
                        <a:pt x="2060040" y="605084"/>
                      </a:cubicBezTo>
                      <a:cubicBezTo>
                        <a:pt x="2053093" y="599137"/>
                        <a:pt x="2050904" y="592904"/>
                        <a:pt x="2050952" y="584006"/>
                      </a:cubicBezTo>
                      <a:cubicBezTo>
                        <a:pt x="2051238" y="478758"/>
                        <a:pt x="2049049" y="373463"/>
                        <a:pt x="2052094" y="268310"/>
                      </a:cubicBezTo>
                      <a:cubicBezTo>
                        <a:pt x="2053378" y="223061"/>
                        <a:pt x="2045100" y="184759"/>
                        <a:pt x="2014363" y="151263"/>
                      </a:cubicBezTo>
                      <a:cubicBezTo>
                        <a:pt x="2008225" y="144601"/>
                        <a:pt x="2003229" y="141080"/>
                        <a:pt x="1994188" y="140938"/>
                      </a:cubicBezTo>
                      <a:cubicBezTo>
                        <a:pt x="1936807" y="140034"/>
                        <a:pt x="1879425" y="138511"/>
                        <a:pt x="1822043" y="137417"/>
                      </a:cubicBezTo>
                      <a:cubicBezTo>
                        <a:pt x="1724122" y="135561"/>
                        <a:pt x="1626154" y="133801"/>
                        <a:pt x="1528234" y="132088"/>
                      </a:cubicBezTo>
                      <a:cubicBezTo>
                        <a:pt x="1336913" y="128709"/>
                        <a:pt x="1145593" y="125474"/>
                        <a:pt x="954272" y="121763"/>
                      </a:cubicBezTo>
                      <a:cubicBezTo>
                        <a:pt x="942091" y="121525"/>
                        <a:pt x="938428" y="123999"/>
                        <a:pt x="938523" y="136846"/>
                      </a:cubicBezTo>
                      <a:cubicBezTo>
                        <a:pt x="939094" y="247993"/>
                        <a:pt x="938856" y="359189"/>
                        <a:pt x="938856" y="470337"/>
                      </a:cubicBezTo>
                      <a:cubicBezTo>
                        <a:pt x="938856" y="477141"/>
                        <a:pt x="939141" y="483278"/>
                        <a:pt x="932718" y="488560"/>
                      </a:cubicBezTo>
                      <a:cubicBezTo>
                        <a:pt x="902885" y="513159"/>
                        <a:pt x="873528" y="538424"/>
                        <a:pt x="843838" y="563213"/>
                      </a:cubicBezTo>
                      <a:cubicBezTo>
                        <a:pt x="833275" y="572016"/>
                        <a:pt x="816955" y="568685"/>
                        <a:pt x="810341" y="556933"/>
                      </a:cubicBezTo>
                      <a:cubicBezTo>
                        <a:pt x="800873" y="540137"/>
                        <a:pt x="780746" y="530240"/>
                        <a:pt x="763237" y="533761"/>
                      </a:cubicBezTo>
                      <a:cubicBezTo>
                        <a:pt x="742159" y="538043"/>
                        <a:pt x="727076" y="553650"/>
                        <a:pt x="725268" y="573015"/>
                      </a:cubicBezTo>
                      <a:cubicBezTo>
                        <a:pt x="723269" y="594569"/>
                        <a:pt x="733261" y="612459"/>
                        <a:pt x="751865" y="620690"/>
                      </a:cubicBezTo>
                      <a:cubicBezTo>
                        <a:pt x="770374" y="628874"/>
                        <a:pt x="792499" y="624592"/>
                        <a:pt x="804774" y="608082"/>
                      </a:cubicBezTo>
                      <a:cubicBezTo>
                        <a:pt x="811198" y="599422"/>
                        <a:pt x="818049" y="597709"/>
                        <a:pt x="827518" y="598185"/>
                      </a:cubicBezTo>
                      <a:cubicBezTo>
                        <a:pt x="840127" y="598804"/>
                        <a:pt x="851641" y="598566"/>
                        <a:pt x="862680" y="588574"/>
                      </a:cubicBezTo>
                      <a:cubicBezTo>
                        <a:pt x="894416" y="559883"/>
                        <a:pt x="927341" y="532524"/>
                        <a:pt x="960362" y="505308"/>
                      </a:cubicBezTo>
                      <a:cubicBezTo>
                        <a:pt x="967547" y="499361"/>
                        <a:pt x="969736" y="493318"/>
                        <a:pt x="969736" y="484468"/>
                      </a:cubicBezTo>
                      <a:cubicBezTo>
                        <a:pt x="969498" y="378744"/>
                        <a:pt x="969831" y="273068"/>
                        <a:pt x="969212" y="167345"/>
                      </a:cubicBezTo>
                      <a:cubicBezTo>
                        <a:pt x="969117" y="154736"/>
                        <a:pt x="972828" y="152262"/>
                        <a:pt x="984390" y="152738"/>
                      </a:cubicBezTo>
                      <a:cubicBezTo>
                        <a:pt x="1019410" y="154165"/>
                        <a:pt x="1054524" y="154546"/>
                        <a:pt x="1089591" y="155212"/>
                      </a:cubicBezTo>
                      <a:cubicBezTo>
                        <a:pt x="1235805" y="157924"/>
                        <a:pt x="1382020" y="160588"/>
                        <a:pt x="1528234" y="163253"/>
                      </a:cubicBezTo>
                      <a:cubicBezTo>
                        <a:pt x="1673069" y="165870"/>
                        <a:pt x="1817951" y="168962"/>
                        <a:pt x="1962786" y="170580"/>
                      </a:cubicBezTo>
                      <a:cubicBezTo>
                        <a:pt x="1983816" y="170818"/>
                        <a:pt x="1998138" y="176433"/>
                        <a:pt x="2007273" y="195132"/>
                      </a:cubicBezTo>
                      <a:cubicBezTo>
                        <a:pt x="2011746" y="204267"/>
                        <a:pt x="2020215" y="210690"/>
                        <a:pt x="2020167" y="222823"/>
                      </a:cubicBezTo>
                      <a:cubicBezTo>
                        <a:pt x="2019692" y="347674"/>
                        <a:pt x="2019930" y="472525"/>
                        <a:pt x="2019597" y="597329"/>
                      </a:cubicBezTo>
                      <a:cubicBezTo>
                        <a:pt x="2019549" y="606416"/>
                        <a:pt x="2022356" y="612554"/>
                        <a:pt x="2028922" y="618454"/>
                      </a:cubicBezTo>
                      <a:cubicBezTo>
                        <a:pt x="2051999" y="639104"/>
                        <a:pt x="2074837" y="660087"/>
                        <a:pt x="2097486" y="681213"/>
                      </a:cubicBezTo>
                      <a:cubicBezTo>
                        <a:pt x="2102862" y="686256"/>
                        <a:pt x="2108477" y="688302"/>
                        <a:pt x="2115804" y="688207"/>
                      </a:cubicBezTo>
                      <a:cubicBezTo>
                        <a:pt x="2144971" y="687874"/>
                        <a:pt x="2174138" y="688064"/>
                        <a:pt x="2203304" y="688064"/>
                      </a:cubicBezTo>
                      <a:cubicBezTo>
                        <a:pt x="2237752" y="688064"/>
                        <a:pt x="2237372" y="688064"/>
                        <a:pt x="2237420" y="723036"/>
                      </a:cubicBezTo>
                      <a:cubicBezTo>
                        <a:pt x="2237420" y="732457"/>
                        <a:pt x="2234279" y="734408"/>
                        <a:pt x="2225715" y="734312"/>
                      </a:cubicBezTo>
                      <a:cubicBezTo>
                        <a:pt x="2190648" y="733932"/>
                        <a:pt x="2155534" y="734217"/>
                        <a:pt x="2120467" y="734122"/>
                      </a:cubicBezTo>
                      <a:cubicBezTo>
                        <a:pt x="2097723" y="734075"/>
                        <a:pt x="2072316" y="740070"/>
                        <a:pt x="2052950" y="731886"/>
                      </a:cubicBezTo>
                      <a:cubicBezTo>
                        <a:pt x="2033062" y="723512"/>
                        <a:pt x="2019359" y="700911"/>
                        <a:pt x="2002468" y="685019"/>
                      </a:cubicBezTo>
                      <a:cubicBezTo>
                        <a:pt x="1996330" y="679262"/>
                        <a:pt x="1994141" y="673410"/>
                        <a:pt x="1994188" y="664893"/>
                      </a:cubicBezTo>
                      <a:cubicBezTo>
                        <a:pt x="1995331" y="540993"/>
                        <a:pt x="1994998" y="417047"/>
                        <a:pt x="1997567" y="293147"/>
                      </a:cubicBezTo>
                      <a:cubicBezTo>
                        <a:pt x="1998328" y="257747"/>
                        <a:pt x="1992619" y="227010"/>
                        <a:pt x="1968400" y="200794"/>
                      </a:cubicBezTo>
                      <a:cubicBezTo>
                        <a:pt x="1968115" y="200461"/>
                        <a:pt x="1967781" y="200080"/>
                        <a:pt x="1967591" y="199699"/>
                      </a:cubicBezTo>
                      <a:cubicBezTo>
                        <a:pt x="1964261" y="192562"/>
                        <a:pt x="1958646" y="191040"/>
                        <a:pt x="1950986" y="190945"/>
                      </a:cubicBezTo>
                      <a:cubicBezTo>
                        <a:pt x="1830702" y="189279"/>
                        <a:pt x="1710467" y="187424"/>
                        <a:pt x="1590184" y="185330"/>
                      </a:cubicBezTo>
                      <a:cubicBezTo>
                        <a:pt x="1395199" y="181904"/>
                        <a:pt x="1200262" y="178336"/>
                        <a:pt x="1005326" y="174482"/>
                      </a:cubicBezTo>
                      <a:cubicBezTo>
                        <a:pt x="993954" y="174244"/>
                        <a:pt x="991147" y="177289"/>
                        <a:pt x="991194" y="188661"/>
                      </a:cubicBezTo>
                      <a:cubicBezTo>
                        <a:pt x="991670" y="293004"/>
                        <a:pt x="991385" y="397348"/>
                        <a:pt x="991670" y="501692"/>
                      </a:cubicBezTo>
                      <a:cubicBezTo>
                        <a:pt x="991670" y="510066"/>
                        <a:pt x="989434" y="516061"/>
                        <a:pt x="983534" y="522104"/>
                      </a:cubicBezTo>
                      <a:cubicBezTo>
                        <a:pt x="938761" y="568162"/>
                        <a:pt x="894368" y="614553"/>
                        <a:pt x="849833" y="660848"/>
                      </a:cubicBezTo>
                      <a:cubicBezTo>
                        <a:pt x="837034" y="674171"/>
                        <a:pt x="814957" y="673219"/>
                        <a:pt x="804013" y="658945"/>
                      </a:cubicBezTo>
                      <a:cubicBezTo>
                        <a:pt x="787788" y="637819"/>
                        <a:pt x="757432" y="634489"/>
                        <a:pt x="737401" y="651618"/>
                      </a:cubicBezTo>
                      <a:cubicBezTo>
                        <a:pt x="718273" y="667985"/>
                        <a:pt x="716751" y="698960"/>
                        <a:pt x="734165" y="717659"/>
                      </a:cubicBezTo>
                      <a:cubicBezTo>
                        <a:pt x="751484" y="736311"/>
                        <a:pt x="783458" y="737453"/>
                        <a:pt x="799588" y="717707"/>
                      </a:cubicBezTo>
                      <a:cubicBezTo>
                        <a:pt x="808105" y="707239"/>
                        <a:pt x="816907" y="704908"/>
                        <a:pt x="828660" y="705812"/>
                      </a:cubicBezTo>
                      <a:cubicBezTo>
                        <a:pt x="833180" y="706145"/>
                        <a:pt x="837843" y="705336"/>
                        <a:pt x="842315" y="705955"/>
                      </a:cubicBezTo>
                      <a:cubicBezTo>
                        <a:pt x="853259" y="707525"/>
                        <a:pt x="860777" y="703147"/>
                        <a:pt x="868294" y="695201"/>
                      </a:cubicBezTo>
                      <a:cubicBezTo>
                        <a:pt x="919158" y="641721"/>
                        <a:pt x="970449" y="588621"/>
                        <a:pt x="1021884" y="535712"/>
                      </a:cubicBezTo>
                      <a:cubicBezTo>
                        <a:pt x="1027546" y="529907"/>
                        <a:pt x="1029021" y="524007"/>
                        <a:pt x="1029021" y="516299"/>
                      </a:cubicBezTo>
                      <a:cubicBezTo>
                        <a:pt x="1028830" y="421091"/>
                        <a:pt x="1028878" y="325835"/>
                        <a:pt x="1028878" y="230627"/>
                      </a:cubicBezTo>
                      <a:cubicBezTo>
                        <a:pt x="1028878" y="212594"/>
                        <a:pt x="1028878" y="212498"/>
                        <a:pt x="1046816" y="212832"/>
                      </a:cubicBezTo>
                      <a:cubicBezTo>
                        <a:pt x="1254552" y="216448"/>
                        <a:pt x="1462240" y="220159"/>
                        <a:pt x="1669976" y="223680"/>
                      </a:cubicBezTo>
                      <a:cubicBezTo>
                        <a:pt x="1756525" y="225155"/>
                        <a:pt x="1843073" y="226392"/>
                        <a:pt x="1929622" y="227344"/>
                      </a:cubicBezTo>
                      <a:cubicBezTo>
                        <a:pt x="1938187" y="227439"/>
                        <a:pt x="1943420" y="230008"/>
                        <a:pt x="1948702" y="237050"/>
                      </a:cubicBezTo>
                      <a:cubicBezTo>
                        <a:pt x="1957837" y="249326"/>
                        <a:pt x="1961025" y="262030"/>
                        <a:pt x="1960882" y="277351"/>
                      </a:cubicBezTo>
                      <a:cubicBezTo>
                        <a:pt x="1959502" y="411718"/>
                        <a:pt x="1958932" y="546132"/>
                        <a:pt x="1957790" y="680547"/>
                      </a:cubicBezTo>
                      <a:cubicBezTo>
                        <a:pt x="1957742" y="689016"/>
                        <a:pt x="1960169" y="694868"/>
                        <a:pt x="1966164" y="700721"/>
                      </a:cubicBezTo>
                      <a:cubicBezTo>
                        <a:pt x="1986671" y="720800"/>
                        <a:pt x="2006845" y="741259"/>
                        <a:pt x="2026543" y="762099"/>
                      </a:cubicBezTo>
                      <a:cubicBezTo>
                        <a:pt x="2032776" y="768713"/>
                        <a:pt x="2039152" y="770854"/>
                        <a:pt x="2047955" y="770807"/>
                      </a:cubicBezTo>
                      <a:cubicBezTo>
                        <a:pt x="2106716" y="770474"/>
                        <a:pt x="2165525" y="770949"/>
                        <a:pt x="2224287" y="770331"/>
                      </a:cubicBezTo>
                      <a:cubicBezTo>
                        <a:pt x="2235516" y="770188"/>
                        <a:pt x="2237467" y="773804"/>
                        <a:pt x="2237420" y="784034"/>
                      </a:cubicBezTo>
                      <a:cubicBezTo>
                        <a:pt x="2236991" y="863303"/>
                        <a:pt x="2236848" y="942572"/>
                        <a:pt x="2237562" y="1021841"/>
                      </a:cubicBezTo>
                      <a:cubicBezTo>
                        <a:pt x="2237657" y="1034545"/>
                        <a:pt x="2233708" y="1036353"/>
                        <a:pt x="2222384" y="1036353"/>
                      </a:cubicBezTo>
                      <a:cubicBezTo>
                        <a:pt x="2027352" y="1036020"/>
                        <a:pt x="1832320" y="1036115"/>
                        <a:pt x="1637336" y="1036115"/>
                      </a:cubicBezTo>
                      <a:cubicBezTo>
                        <a:pt x="1563539" y="1036115"/>
                        <a:pt x="1489694" y="1036067"/>
                        <a:pt x="1415897" y="1036162"/>
                      </a:cubicBezTo>
                      <a:cubicBezTo>
                        <a:pt x="1409331" y="1036162"/>
                        <a:pt x="1404144" y="1035401"/>
                        <a:pt x="1399291" y="1029691"/>
                      </a:cubicBezTo>
                      <a:cubicBezTo>
                        <a:pt x="1374216" y="1000239"/>
                        <a:pt x="1348237" y="971501"/>
                        <a:pt x="1323258" y="941953"/>
                      </a:cubicBezTo>
                      <a:cubicBezTo>
                        <a:pt x="1317120" y="934673"/>
                        <a:pt x="1311172" y="931581"/>
                        <a:pt x="1301514" y="931724"/>
                      </a:cubicBezTo>
                      <a:cubicBezTo>
                        <a:pt x="1217677" y="932627"/>
                        <a:pt x="1133840" y="933103"/>
                        <a:pt x="1050004" y="933484"/>
                      </a:cubicBezTo>
                      <a:cubicBezTo>
                        <a:pt x="931100" y="934007"/>
                        <a:pt x="812149" y="934340"/>
                        <a:pt x="693246" y="934483"/>
                      </a:cubicBezTo>
                      <a:cubicBezTo>
                        <a:pt x="684919" y="934483"/>
                        <a:pt x="678829" y="936577"/>
                        <a:pt x="672691" y="942381"/>
                      </a:cubicBezTo>
                      <a:cubicBezTo>
                        <a:pt x="642335" y="971263"/>
                        <a:pt x="611360" y="999478"/>
                        <a:pt x="580956" y="1028359"/>
                      </a:cubicBezTo>
                      <a:cubicBezTo>
                        <a:pt x="574866" y="1034164"/>
                        <a:pt x="568728" y="1036448"/>
                        <a:pt x="560402" y="1036305"/>
                      </a:cubicBezTo>
                      <a:cubicBezTo>
                        <a:pt x="531235" y="1035829"/>
                        <a:pt x="501830" y="1033783"/>
                        <a:pt x="472996" y="1036733"/>
                      </a:cubicBezTo>
                      <a:cubicBezTo>
                        <a:pt x="438786" y="1040254"/>
                        <a:pt x="414282" y="1030643"/>
                        <a:pt x="396059" y="1000620"/>
                      </a:cubicBezTo>
                      <a:cubicBezTo>
                        <a:pt x="384830" y="982111"/>
                        <a:pt x="369129" y="966267"/>
                        <a:pt x="354997" y="949614"/>
                      </a:cubicBezTo>
                      <a:cubicBezTo>
                        <a:pt x="349478" y="943095"/>
                        <a:pt x="349668" y="935482"/>
                        <a:pt x="351714" y="929106"/>
                      </a:cubicBezTo>
                      <a:cubicBezTo>
                        <a:pt x="353665" y="923016"/>
                        <a:pt x="361230" y="926299"/>
                        <a:pt x="366226" y="926252"/>
                      </a:cubicBezTo>
                      <a:cubicBezTo>
                        <a:pt x="396773" y="925966"/>
                        <a:pt x="427272" y="926347"/>
                        <a:pt x="457818" y="926014"/>
                      </a:cubicBezTo>
                      <a:cubicBezTo>
                        <a:pt x="479991" y="925776"/>
                        <a:pt x="499689" y="918734"/>
                        <a:pt x="515295" y="902224"/>
                      </a:cubicBezTo>
                      <a:cubicBezTo>
                        <a:pt x="506731" y="882478"/>
                        <a:pt x="492171" y="866681"/>
                        <a:pt x="479848" y="849457"/>
                      </a:cubicBezTo>
                      <a:cubicBezTo>
                        <a:pt x="427652" y="776421"/>
                        <a:pt x="374838" y="703813"/>
                        <a:pt x="322357" y="631015"/>
                      </a:cubicBezTo>
                      <a:cubicBezTo>
                        <a:pt x="249702" y="530240"/>
                        <a:pt x="177142" y="429417"/>
                        <a:pt x="104534" y="328595"/>
                      </a:cubicBezTo>
                      <a:cubicBezTo>
                        <a:pt x="77223" y="290721"/>
                        <a:pt x="49912" y="252847"/>
                        <a:pt x="22601" y="214973"/>
                      </a:cubicBezTo>
                      <a:cubicBezTo>
                        <a:pt x="22601" y="214973"/>
                        <a:pt x="22601" y="214973"/>
                        <a:pt x="22601" y="214973"/>
                      </a:cubicBezTo>
                      <a:cubicBezTo>
                        <a:pt x="12323" y="222586"/>
                        <a:pt x="7708" y="233672"/>
                        <a:pt x="3521" y="245186"/>
                      </a:cubicBezTo>
                      <a:cubicBezTo>
                        <a:pt x="-1665" y="259651"/>
                        <a:pt x="1998" y="274734"/>
                        <a:pt x="0" y="289341"/>
                      </a:cubicBezTo>
                      <a:cubicBezTo>
                        <a:pt x="190" y="316652"/>
                        <a:pt x="523" y="343963"/>
                        <a:pt x="523" y="371322"/>
                      </a:cubicBezTo>
                      <a:cubicBezTo>
                        <a:pt x="571" y="530811"/>
                        <a:pt x="381" y="690253"/>
                        <a:pt x="571" y="849742"/>
                      </a:cubicBezTo>
                      <a:cubicBezTo>
                        <a:pt x="619" y="887569"/>
                        <a:pt x="26360" y="917925"/>
                        <a:pt x="63567" y="924063"/>
                      </a:cubicBezTo>
                      <a:cubicBezTo>
                        <a:pt x="92496" y="928869"/>
                        <a:pt x="121758" y="925395"/>
                        <a:pt x="150877" y="925871"/>
                      </a:cubicBezTo>
                      <a:cubicBezTo>
                        <a:pt x="159394" y="926014"/>
                        <a:pt x="162439" y="927679"/>
                        <a:pt x="162487" y="937005"/>
                      </a:cubicBezTo>
                      <a:cubicBezTo>
                        <a:pt x="162772" y="982539"/>
                        <a:pt x="164105" y="1028121"/>
                        <a:pt x="164533" y="1073656"/>
                      </a:cubicBezTo>
                      <a:cubicBezTo>
                        <a:pt x="164628" y="1081173"/>
                        <a:pt x="167007" y="1086264"/>
                        <a:pt x="172479" y="1091165"/>
                      </a:cubicBezTo>
                      <a:cubicBezTo>
                        <a:pt x="197506" y="1113718"/>
                        <a:pt x="222010" y="1136890"/>
                        <a:pt x="247228" y="1159300"/>
                      </a:cubicBezTo>
                      <a:cubicBezTo>
                        <a:pt x="253318" y="1164725"/>
                        <a:pt x="255459" y="1170054"/>
                        <a:pt x="255364" y="1177999"/>
                      </a:cubicBezTo>
                      <a:cubicBezTo>
                        <a:pt x="254888" y="1211734"/>
                        <a:pt x="255174" y="1245421"/>
                        <a:pt x="254936" y="1279155"/>
                      </a:cubicBezTo>
                      <a:cubicBezTo>
                        <a:pt x="254222" y="1383499"/>
                        <a:pt x="253413" y="1487795"/>
                        <a:pt x="252509" y="1592139"/>
                      </a:cubicBezTo>
                      <a:cubicBezTo>
                        <a:pt x="252461" y="1595946"/>
                        <a:pt x="254507" y="1602321"/>
                        <a:pt x="249845" y="1603035"/>
                      </a:cubicBezTo>
                      <a:cubicBezTo>
                        <a:pt x="240471" y="1604415"/>
                        <a:pt x="230765" y="1603749"/>
                        <a:pt x="221201" y="1603606"/>
                      </a:cubicBezTo>
                      <a:cubicBezTo>
                        <a:pt x="215206" y="1603511"/>
                        <a:pt x="215158" y="1597611"/>
                        <a:pt x="212827" y="1594090"/>
                      </a:cubicBezTo>
                      <a:cubicBezTo>
                        <a:pt x="197934" y="1571917"/>
                        <a:pt x="167768" y="1566446"/>
                        <a:pt x="146928" y="1582242"/>
                      </a:cubicBezTo>
                      <a:cubicBezTo>
                        <a:pt x="125374" y="1598562"/>
                        <a:pt x="122472" y="1629775"/>
                        <a:pt x="140648" y="1649759"/>
                      </a:cubicBezTo>
                      <a:cubicBezTo>
                        <a:pt x="158157" y="1669029"/>
                        <a:pt x="192034" y="1670837"/>
                        <a:pt x="206737" y="1649521"/>
                      </a:cubicBezTo>
                      <a:cubicBezTo>
                        <a:pt x="217157" y="1634438"/>
                        <a:pt x="228576" y="1633677"/>
                        <a:pt x="243231" y="1634343"/>
                      </a:cubicBezTo>
                      <a:cubicBezTo>
                        <a:pt x="252319" y="1634771"/>
                        <a:pt x="261549" y="1633677"/>
                        <a:pt x="270542" y="1634628"/>
                      </a:cubicBezTo>
                      <a:cubicBezTo>
                        <a:pt x="280915" y="1635723"/>
                        <a:pt x="283294" y="1632107"/>
                        <a:pt x="283341" y="1621972"/>
                      </a:cubicBezTo>
                      <a:cubicBezTo>
                        <a:pt x="283864" y="1469334"/>
                        <a:pt x="284816" y="1316744"/>
                        <a:pt x="285910" y="1164106"/>
                      </a:cubicBezTo>
                      <a:cubicBezTo>
                        <a:pt x="285958" y="1156208"/>
                        <a:pt x="283912" y="1150688"/>
                        <a:pt x="277822" y="1145312"/>
                      </a:cubicBezTo>
                      <a:cubicBezTo>
                        <a:pt x="252271" y="1122663"/>
                        <a:pt x="227244" y="1099397"/>
                        <a:pt x="202026" y="1076320"/>
                      </a:cubicBezTo>
                      <a:cubicBezTo>
                        <a:pt x="198410" y="1072990"/>
                        <a:pt x="195032" y="1070087"/>
                        <a:pt x="194937" y="1064045"/>
                      </a:cubicBezTo>
                      <a:cubicBezTo>
                        <a:pt x="194413" y="1021222"/>
                        <a:pt x="193557" y="978400"/>
                        <a:pt x="192510" y="935625"/>
                      </a:cubicBezTo>
                      <a:cubicBezTo>
                        <a:pt x="192367" y="928964"/>
                        <a:pt x="193605" y="925823"/>
                        <a:pt x="201265" y="926014"/>
                      </a:cubicBezTo>
                      <a:cubicBezTo>
                        <a:pt x="220392" y="926537"/>
                        <a:pt x="239567" y="926585"/>
                        <a:pt x="258695" y="926014"/>
                      </a:cubicBezTo>
                      <a:cubicBezTo>
                        <a:pt x="267164" y="925776"/>
                        <a:pt x="268353" y="929487"/>
                        <a:pt x="268163" y="936577"/>
                      </a:cubicBezTo>
                      <a:cubicBezTo>
                        <a:pt x="267735" y="952516"/>
                        <a:pt x="268496" y="968503"/>
                        <a:pt x="267830" y="984395"/>
                      </a:cubicBezTo>
                      <a:cubicBezTo>
                        <a:pt x="267449" y="993340"/>
                        <a:pt x="270399" y="999811"/>
                        <a:pt x="276252" y="1006329"/>
                      </a:cubicBezTo>
                      <a:cubicBezTo>
                        <a:pt x="311271" y="1045250"/>
                        <a:pt x="346100" y="1084409"/>
                        <a:pt x="380691" y="1123710"/>
                      </a:cubicBezTo>
                      <a:cubicBezTo>
                        <a:pt x="385306" y="1128944"/>
                        <a:pt x="389874" y="1131228"/>
                        <a:pt x="396963" y="1131180"/>
                      </a:cubicBezTo>
                      <a:cubicBezTo>
                        <a:pt x="466240" y="1130943"/>
                        <a:pt x="535470" y="1130895"/>
                        <a:pt x="604747" y="1131228"/>
                      </a:cubicBezTo>
                      <a:cubicBezTo>
                        <a:pt x="612359" y="1131275"/>
                        <a:pt x="617355" y="1128706"/>
                        <a:pt x="622351" y="1123282"/>
                      </a:cubicBezTo>
                      <a:cubicBezTo>
                        <a:pt x="646760" y="1096875"/>
                        <a:pt x="671787" y="1070944"/>
                        <a:pt x="696053" y="1044394"/>
                      </a:cubicBezTo>
                      <a:cubicBezTo>
                        <a:pt x="701906" y="1038018"/>
                        <a:pt x="707901" y="1036115"/>
                        <a:pt x="716227" y="1036115"/>
                      </a:cubicBezTo>
                      <a:cubicBezTo>
                        <a:pt x="893036" y="1036353"/>
                        <a:pt x="1069845" y="1036353"/>
                        <a:pt x="1246653" y="1036067"/>
                      </a:cubicBezTo>
                      <a:cubicBezTo>
                        <a:pt x="1255313" y="1036067"/>
                        <a:pt x="1261023" y="1038637"/>
                        <a:pt x="1266494" y="1044965"/>
                      </a:cubicBezTo>
                      <a:cubicBezTo>
                        <a:pt x="1288001" y="1069707"/>
                        <a:pt x="1310363" y="1093735"/>
                        <a:pt x="1331394" y="1118905"/>
                      </a:cubicBezTo>
                      <a:cubicBezTo>
                        <a:pt x="1339245" y="1128326"/>
                        <a:pt x="1347476" y="1131275"/>
                        <a:pt x="1359324" y="1131275"/>
                      </a:cubicBezTo>
                      <a:cubicBezTo>
                        <a:pt x="1647328" y="1130990"/>
                        <a:pt x="1935284" y="1131133"/>
                        <a:pt x="2223288" y="1130800"/>
                      </a:cubicBezTo>
                      <a:cubicBezTo>
                        <a:pt x="2234565" y="1130800"/>
                        <a:pt x="2237705" y="1133322"/>
                        <a:pt x="2237515" y="1144884"/>
                      </a:cubicBezTo>
                      <a:cubicBezTo>
                        <a:pt x="2236801" y="1194557"/>
                        <a:pt x="2236801" y="1244231"/>
                        <a:pt x="2237515" y="1293858"/>
                      </a:cubicBezTo>
                      <a:cubicBezTo>
                        <a:pt x="2237705" y="1305943"/>
                        <a:pt x="2235088" y="1309654"/>
                        <a:pt x="2222194" y="1309512"/>
                      </a:cubicBezTo>
                      <a:cubicBezTo>
                        <a:pt x="2029017" y="1307418"/>
                        <a:pt x="1835841" y="1305848"/>
                        <a:pt x="1642665" y="1304278"/>
                      </a:cubicBezTo>
                      <a:cubicBezTo>
                        <a:pt x="1529233" y="1303326"/>
                        <a:pt x="1415754" y="1302327"/>
                        <a:pt x="1302322" y="1301899"/>
                      </a:cubicBezTo>
                      <a:cubicBezTo>
                        <a:pt x="1290951" y="1301851"/>
                        <a:pt x="1287477" y="1299044"/>
                        <a:pt x="1288191" y="1287577"/>
                      </a:cubicBezTo>
                      <a:cubicBezTo>
                        <a:pt x="1289238" y="1270305"/>
                        <a:pt x="1288667" y="1252939"/>
                        <a:pt x="1288381" y="1235667"/>
                      </a:cubicBezTo>
                      <a:cubicBezTo>
                        <a:pt x="1287810" y="1202313"/>
                        <a:pt x="1269016" y="1171386"/>
                        <a:pt x="1238517" y="1163059"/>
                      </a:cubicBezTo>
                      <a:cubicBezTo>
                        <a:pt x="1220199" y="1158063"/>
                        <a:pt x="1218866" y="1148928"/>
                        <a:pt x="1220341" y="1134654"/>
                      </a:cubicBezTo>
                      <a:cubicBezTo>
                        <a:pt x="1220389" y="1134226"/>
                        <a:pt x="1220341" y="1133750"/>
                        <a:pt x="1220341" y="1133274"/>
                      </a:cubicBezTo>
                      <a:cubicBezTo>
                        <a:pt x="1220341" y="1111768"/>
                        <a:pt x="1220341" y="1111768"/>
                        <a:pt x="1199216" y="1111768"/>
                      </a:cubicBezTo>
                      <a:cubicBezTo>
                        <a:pt x="1173808" y="1111768"/>
                        <a:pt x="1173808" y="1111768"/>
                        <a:pt x="1173808" y="1137223"/>
                      </a:cubicBezTo>
                      <a:cubicBezTo>
                        <a:pt x="1173808" y="1156779"/>
                        <a:pt x="1173808" y="1156255"/>
                        <a:pt x="1154633" y="1156921"/>
                      </a:cubicBezTo>
                      <a:cubicBezTo>
                        <a:pt x="1144451" y="1157302"/>
                        <a:pt x="1139217" y="1155066"/>
                        <a:pt x="1141073" y="1143742"/>
                      </a:cubicBezTo>
                      <a:cubicBezTo>
                        <a:pt x="1141786" y="1139317"/>
                        <a:pt x="1141215" y="1134654"/>
                        <a:pt x="1141215" y="1130086"/>
                      </a:cubicBezTo>
                      <a:cubicBezTo>
                        <a:pt x="1141215" y="1111768"/>
                        <a:pt x="1141215" y="1111768"/>
                        <a:pt x="1122373" y="1111768"/>
                      </a:cubicBezTo>
                      <a:cubicBezTo>
                        <a:pt x="1094872" y="1111768"/>
                        <a:pt x="1094539" y="1111768"/>
                        <a:pt x="1095015" y="1139459"/>
                      </a:cubicBezTo>
                      <a:cubicBezTo>
                        <a:pt x="1095205" y="1150355"/>
                        <a:pt x="1095681" y="1157730"/>
                        <a:pt x="1080170" y="1157350"/>
                      </a:cubicBezTo>
                      <a:cubicBezTo>
                        <a:pt x="1066514" y="1157016"/>
                        <a:pt x="1062375" y="1153115"/>
                        <a:pt x="1064516" y="1140459"/>
                      </a:cubicBezTo>
                      <a:cubicBezTo>
                        <a:pt x="1064991" y="1137794"/>
                        <a:pt x="1064563" y="1134987"/>
                        <a:pt x="1064563" y="1132275"/>
                      </a:cubicBezTo>
                      <a:cubicBezTo>
                        <a:pt x="1064563" y="1111768"/>
                        <a:pt x="1064563" y="1111768"/>
                        <a:pt x="1043771" y="1111768"/>
                      </a:cubicBezTo>
                      <a:cubicBezTo>
                        <a:pt x="1018220" y="1111768"/>
                        <a:pt x="1018220" y="1111768"/>
                        <a:pt x="1018220" y="1137271"/>
                      </a:cubicBezTo>
                      <a:cubicBezTo>
                        <a:pt x="1018220" y="1157016"/>
                        <a:pt x="1018220" y="1156493"/>
                        <a:pt x="998902" y="1156921"/>
                      </a:cubicBezTo>
                      <a:cubicBezTo>
                        <a:pt x="989672" y="1157112"/>
                        <a:pt x="987436" y="1154114"/>
                        <a:pt x="987673" y="1145407"/>
                      </a:cubicBezTo>
                      <a:cubicBezTo>
                        <a:pt x="987959" y="1134654"/>
                        <a:pt x="992574" y="1120237"/>
                        <a:pt x="985818" y="1113909"/>
                      </a:cubicBezTo>
                      <a:cubicBezTo>
                        <a:pt x="978538" y="1107057"/>
                        <a:pt x="964169" y="1112529"/>
                        <a:pt x="952940" y="1111768"/>
                      </a:cubicBezTo>
                      <a:cubicBezTo>
                        <a:pt x="952036" y="1111720"/>
                        <a:pt x="951084" y="1111863"/>
                        <a:pt x="950228" y="1111768"/>
                      </a:cubicBezTo>
                      <a:cubicBezTo>
                        <a:pt x="942615" y="1110578"/>
                        <a:pt x="940807" y="1114432"/>
                        <a:pt x="941425" y="1121188"/>
                      </a:cubicBezTo>
                      <a:cubicBezTo>
                        <a:pt x="941901" y="1126137"/>
                        <a:pt x="941520" y="1131228"/>
                        <a:pt x="941520" y="1136224"/>
                      </a:cubicBezTo>
                      <a:cubicBezTo>
                        <a:pt x="941520" y="1157588"/>
                        <a:pt x="941520" y="1157254"/>
                        <a:pt x="920538" y="1156874"/>
                      </a:cubicBezTo>
                      <a:cubicBezTo>
                        <a:pt x="913543" y="1156731"/>
                        <a:pt x="910783" y="1155066"/>
                        <a:pt x="911212" y="1147691"/>
                      </a:cubicBezTo>
                      <a:cubicBezTo>
                        <a:pt x="911783" y="1138175"/>
                        <a:pt x="911307" y="1128564"/>
                        <a:pt x="911355" y="1119000"/>
                      </a:cubicBezTo>
                      <a:cubicBezTo>
                        <a:pt x="911355" y="1115193"/>
                        <a:pt x="911497" y="1111625"/>
                        <a:pt x="905978" y="1111768"/>
                      </a:cubicBezTo>
                      <a:cubicBezTo>
                        <a:pt x="892798" y="1112101"/>
                        <a:pt x="877715" y="1108485"/>
                        <a:pt x="867200" y="1113909"/>
                      </a:cubicBezTo>
                      <a:cubicBezTo>
                        <a:pt x="860063" y="1117572"/>
                        <a:pt x="865820" y="1134130"/>
                        <a:pt x="864964" y="1144884"/>
                      </a:cubicBezTo>
                      <a:cubicBezTo>
                        <a:pt x="864773" y="1147167"/>
                        <a:pt x="864868" y="1149451"/>
                        <a:pt x="864916" y="1151735"/>
                      </a:cubicBezTo>
                      <a:cubicBezTo>
                        <a:pt x="864916" y="1155066"/>
                        <a:pt x="863156" y="1156065"/>
                        <a:pt x="859968" y="1156779"/>
                      </a:cubicBezTo>
                      <a:cubicBezTo>
                        <a:pt x="840507" y="1161061"/>
                        <a:pt x="834798" y="1156874"/>
                        <a:pt x="834798" y="1137699"/>
                      </a:cubicBezTo>
                      <a:cubicBezTo>
                        <a:pt x="834798" y="1136319"/>
                        <a:pt x="834798" y="1134987"/>
                        <a:pt x="834798" y="1133607"/>
                      </a:cubicBezTo>
                      <a:cubicBezTo>
                        <a:pt x="834798" y="1111768"/>
                        <a:pt x="834798" y="1111768"/>
                        <a:pt x="812625" y="1111768"/>
                      </a:cubicBezTo>
                      <a:cubicBezTo>
                        <a:pt x="788312" y="1111768"/>
                        <a:pt x="788312" y="1111768"/>
                        <a:pt x="788312" y="1136938"/>
                      </a:cubicBezTo>
                      <a:cubicBezTo>
                        <a:pt x="788312" y="1156684"/>
                        <a:pt x="788312" y="1156684"/>
                        <a:pt x="770754" y="1156684"/>
                      </a:cubicBezTo>
                      <a:cubicBezTo>
                        <a:pt x="753007" y="1156684"/>
                        <a:pt x="753007" y="1156684"/>
                        <a:pt x="753007" y="1138508"/>
                      </a:cubicBezTo>
                      <a:cubicBezTo>
                        <a:pt x="753007" y="1134844"/>
                        <a:pt x="752484" y="1131133"/>
                        <a:pt x="753102" y="1127612"/>
                      </a:cubicBezTo>
                      <a:cubicBezTo>
                        <a:pt x="755481" y="1114385"/>
                        <a:pt x="750342" y="1110959"/>
                        <a:pt x="737115" y="1111435"/>
                      </a:cubicBezTo>
                      <a:cubicBezTo>
                        <a:pt x="706569" y="1112529"/>
                        <a:pt x="705950" y="1111768"/>
                        <a:pt x="706854" y="1141791"/>
                      </a:cubicBezTo>
                      <a:cubicBezTo>
                        <a:pt x="707187" y="1153115"/>
                        <a:pt x="704332" y="1157159"/>
                        <a:pt x="692723" y="1158729"/>
                      </a:cubicBezTo>
                      <a:cubicBezTo>
                        <a:pt x="659559" y="1163202"/>
                        <a:pt x="635055" y="1186088"/>
                        <a:pt x="629441" y="1219299"/>
                      </a:cubicBezTo>
                      <a:cubicBezTo>
                        <a:pt x="623684" y="1253557"/>
                        <a:pt x="627633" y="1288338"/>
                        <a:pt x="627395" y="1322882"/>
                      </a:cubicBezTo>
                      <a:cubicBezTo>
                        <a:pt x="842696" y="1322929"/>
                        <a:pt x="1058045" y="1322929"/>
                        <a:pt x="1273346" y="1323120"/>
                      </a:cubicBezTo>
                      <a:cubicBezTo>
                        <a:pt x="1279722" y="1323120"/>
                        <a:pt x="1289190" y="1319361"/>
                        <a:pt x="1288810" y="1331922"/>
                      </a:cubicBezTo>
                      <a:cubicBezTo>
                        <a:pt x="1304892" y="1331874"/>
                        <a:pt x="1320974" y="1331827"/>
                        <a:pt x="1337056" y="1331779"/>
                      </a:cubicBezTo>
                      <a:cubicBezTo>
                        <a:pt x="1372170" y="1331684"/>
                        <a:pt x="1407237" y="1331541"/>
                        <a:pt x="1442351" y="1331589"/>
                      </a:cubicBezTo>
                      <a:cubicBezTo>
                        <a:pt x="1443969" y="1331589"/>
                        <a:pt x="1445634" y="1332826"/>
                        <a:pt x="1447252" y="1333492"/>
                      </a:cubicBezTo>
                      <a:cubicBezTo>
                        <a:pt x="1537465" y="1334206"/>
                        <a:pt x="1627629" y="1334967"/>
                        <a:pt x="1717842" y="1335633"/>
                      </a:cubicBezTo>
                      <a:cubicBezTo>
                        <a:pt x="1886419" y="1336918"/>
                        <a:pt x="2054996" y="1338298"/>
                        <a:pt x="2223526" y="1339154"/>
                      </a:cubicBezTo>
                      <a:cubicBezTo>
                        <a:pt x="2235136" y="1339202"/>
                        <a:pt x="2237562" y="1342342"/>
                        <a:pt x="2237467" y="1353476"/>
                      </a:cubicBezTo>
                      <a:cubicBezTo>
                        <a:pt x="2236848" y="1411809"/>
                        <a:pt x="2238466" y="1470143"/>
                        <a:pt x="2236848" y="1528429"/>
                      </a:cubicBezTo>
                      <a:cubicBezTo>
                        <a:pt x="2234945" y="1597040"/>
                        <a:pt x="2284715" y="1650378"/>
                        <a:pt x="2338861" y="1660417"/>
                      </a:cubicBezTo>
                      <a:cubicBezTo>
                        <a:pt x="2345712" y="1661702"/>
                        <a:pt x="2349566" y="1665556"/>
                        <a:pt x="2352849" y="1671551"/>
                      </a:cubicBezTo>
                      <a:cubicBezTo>
                        <a:pt x="2364174" y="1692248"/>
                        <a:pt x="2375878" y="1712755"/>
                        <a:pt x="2387869" y="1733120"/>
                      </a:cubicBezTo>
                      <a:cubicBezTo>
                        <a:pt x="2391723" y="1739638"/>
                        <a:pt x="2393340" y="1746109"/>
                        <a:pt x="2393340" y="1753674"/>
                      </a:cubicBezTo>
                      <a:cubicBezTo>
                        <a:pt x="2393150" y="1839319"/>
                        <a:pt x="2393102" y="1924964"/>
                        <a:pt x="2393388" y="2010608"/>
                      </a:cubicBezTo>
                      <a:cubicBezTo>
                        <a:pt x="2393436" y="2019411"/>
                        <a:pt x="2392008" y="2024454"/>
                        <a:pt x="2382635" y="2028927"/>
                      </a:cubicBezTo>
                      <a:cubicBezTo>
                        <a:pt x="2358178" y="2040584"/>
                        <a:pt x="2351232" y="2071464"/>
                        <a:pt x="2366124" y="2094207"/>
                      </a:cubicBezTo>
                      <a:cubicBezTo>
                        <a:pt x="2380208" y="2115714"/>
                        <a:pt x="2411516" y="2120662"/>
                        <a:pt x="2432356" y="2104675"/>
                      </a:cubicBezTo>
                      <a:cubicBezTo>
                        <a:pt x="2452863" y="2088926"/>
                        <a:pt x="2455671" y="2057475"/>
                        <a:pt x="2437495" y="2038205"/>
                      </a:cubicBezTo>
                      <a:cubicBezTo>
                        <a:pt x="2432261" y="2032686"/>
                        <a:pt x="2430596" y="2027357"/>
                        <a:pt x="2430596" y="2020172"/>
                      </a:cubicBezTo>
                      <a:cubicBezTo>
                        <a:pt x="2430786" y="1943187"/>
                        <a:pt x="2429216" y="1866154"/>
                        <a:pt x="2431357" y="1789217"/>
                      </a:cubicBezTo>
                      <a:cubicBezTo>
                        <a:pt x="2432404" y="1751438"/>
                        <a:pt x="2427265" y="1717323"/>
                        <a:pt x="2404094" y="1686872"/>
                      </a:cubicBezTo>
                      <a:cubicBezTo>
                        <a:pt x="2400810" y="1682589"/>
                        <a:pt x="2398955" y="1677213"/>
                        <a:pt x="2395957" y="1672740"/>
                      </a:cubicBezTo>
                      <a:cubicBezTo>
                        <a:pt x="2391009" y="1665413"/>
                        <a:pt x="2393531" y="1663557"/>
                        <a:pt x="2401381" y="1663652"/>
                      </a:cubicBezTo>
                      <a:cubicBezTo>
                        <a:pt x="2420509" y="1663938"/>
                        <a:pt x="2439636" y="1663985"/>
                        <a:pt x="2458811" y="1663605"/>
                      </a:cubicBezTo>
                      <a:cubicBezTo>
                        <a:pt x="2465377" y="1663462"/>
                        <a:pt x="2468517" y="1666317"/>
                        <a:pt x="2471182" y="1671836"/>
                      </a:cubicBezTo>
                      <a:cubicBezTo>
                        <a:pt x="2480650" y="1691439"/>
                        <a:pt x="2490214" y="1711043"/>
                        <a:pt x="2500396" y="1730313"/>
                      </a:cubicBezTo>
                      <a:cubicBezTo>
                        <a:pt x="2504821" y="1738687"/>
                        <a:pt x="2506487" y="1747013"/>
                        <a:pt x="2506487" y="1756386"/>
                      </a:cubicBezTo>
                      <a:cubicBezTo>
                        <a:pt x="2506296" y="1841603"/>
                        <a:pt x="2506249" y="1926772"/>
                        <a:pt x="2506534" y="2011988"/>
                      </a:cubicBezTo>
                      <a:cubicBezTo>
                        <a:pt x="2506582" y="2021171"/>
                        <a:pt x="2504821" y="2027309"/>
                        <a:pt x="2496733" y="2033495"/>
                      </a:cubicBezTo>
                      <a:cubicBezTo>
                        <a:pt x="2475179" y="2049910"/>
                        <a:pt x="2473847" y="2081979"/>
                        <a:pt x="2492450" y="2100916"/>
                      </a:cubicBezTo>
                      <a:cubicBezTo>
                        <a:pt x="2510150" y="2118901"/>
                        <a:pt x="2541315" y="2118330"/>
                        <a:pt x="2558492" y="2099679"/>
                      </a:cubicBezTo>
                      <a:cubicBezTo>
                        <a:pt x="2577048" y="2079552"/>
                        <a:pt x="2574622" y="2049053"/>
                        <a:pt x="2552259" y="2032543"/>
                      </a:cubicBezTo>
                      <a:cubicBezTo>
                        <a:pt x="2545645" y="2027642"/>
                        <a:pt x="2543409" y="2023027"/>
                        <a:pt x="2543456" y="2014938"/>
                      </a:cubicBezTo>
                      <a:cubicBezTo>
                        <a:pt x="2543789" y="1925202"/>
                        <a:pt x="2543599" y="1835417"/>
                        <a:pt x="2543789" y="1745681"/>
                      </a:cubicBezTo>
                      <a:cubicBezTo>
                        <a:pt x="2543789" y="1737687"/>
                        <a:pt x="2542172" y="1730693"/>
                        <a:pt x="2538460" y="1723604"/>
                      </a:cubicBezTo>
                      <a:cubicBezTo>
                        <a:pt x="2528469" y="1704381"/>
                        <a:pt x="2519048" y="1684826"/>
                        <a:pt x="2508580" y="1663748"/>
                      </a:cubicBezTo>
                      <a:cubicBezTo>
                        <a:pt x="2529040" y="1663748"/>
                        <a:pt x="2547643" y="1664223"/>
                        <a:pt x="2566200" y="1663509"/>
                      </a:cubicBezTo>
                      <a:cubicBezTo>
                        <a:pt x="2574574" y="1663177"/>
                        <a:pt x="2578285" y="1666698"/>
                        <a:pt x="2581616" y="1673644"/>
                      </a:cubicBezTo>
                      <a:cubicBezTo>
                        <a:pt x="2591751" y="1694960"/>
                        <a:pt x="2602266" y="1716086"/>
                        <a:pt x="2613162" y="1737069"/>
                      </a:cubicBezTo>
                      <a:cubicBezTo>
                        <a:pt x="2616635" y="1743778"/>
                        <a:pt x="2618015" y="1750439"/>
                        <a:pt x="2617967" y="1757909"/>
                      </a:cubicBezTo>
                      <a:cubicBezTo>
                        <a:pt x="2617824" y="1843554"/>
                        <a:pt x="2617777" y="1929198"/>
                        <a:pt x="2618063" y="2014843"/>
                      </a:cubicBezTo>
                      <a:cubicBezTo>
                        <a:pt x="2618110" y="2022837"/>
                        <a:pt x="2616016" y="2027547"/>
                        <a:pt x="2609355" y="2032590"/>
                      </a:cubicBezTo>
                      <a:cubicBezTo>
                        <a:pt x="2587326" y="2049244"/>
                        <a:pt x="2585042" y="2080124"/>
                        <a:pt x="2603360" y="2099917"/>
                      </a:cubicBezTo>
                      <a:cubicBezTo>
                        <a:pt x="2620822" y="2118759"/>
                        <a:pt x="2652986" y="2118616"/>
                        <a:pt x="2670448" y="2099679"/>
                      </a:cubicBezTo>
                      <a:cubicBezTo>
                        <a:pt x="2688815" y="2079743"/>
                        <a:pt x="2686293" y="2048958"/>
                        <a:pt x="2664025" y="2032448"/>
                      </a:cubicBezTo>
                      <a:cubicBezTo>
                        <a:pt x="2657316" y="2027452"/>
                        <a:pt x="2655365" y="2022694"/>
                        <a:pt x="2655365" y="2014748"/>
                      </a:cubicBezTo>
                      <a:cubicBezTo>
                        <a:pt x="2655651" y="1926819"/>
                        <a:pt x="2655461" y="1838891"/>
                        <a:pt x="2655651" y="1750962"/>
                      </a:cubicBezTo>
                      <a:cubicBezTo>
                        <a:pt x="2655651" y="1743016"/>
                        <a:pt x="2654224" y="1735927"/>
                        <a:pt x="2650512" y="1728790"/>
                      </a:cubicBezTo>
                      <a:cubicBezTo>
                        <a:pt x="2639664" y="1707902"/>
                        <a:pt x="2629434" y="1686729"/>
                        <a:pt x="2617920" y="1663700"/>
                      </a:cubicBezTo>
                      <a:cubicBezTo>
                        <a:pt x="2627293" y="1663700"/>
                        <a:pt x="2634858" y="1663605"/>
                        <a:pt x="2642376" y="1663700"/>
                      </a:cubicBezTo>
                      <a:cubicBezTo>
                        <a:pt x="2660552" y="1663890"/>
                        <a:pt x="2681868" y="1658419"/>
                        <a:pt x="2696094" y="1666031"/>
                      </a:cubicBezTo>
                      <a:cubicBezTo>
                        <a:pt x="2710939" y="1673977"/>
                        <a:pt x="2713604" y="1697530"/>
                        <a:pt x="2723120" y="1713422"/>
                      </a:cubicBezTo>
                      <a:cubicBezTo>
                        <a:pt x="2730352" y="1725507"/>
                        <a:pt x="2732541" y="1738211"/>
                        <a:pt x="2732493" y="1752342"/>
                      </a:cubicBezTo>
                      <a:cubicBezTo>
                        <a:pt x="2732017" y="1839367"/>
                        <a:pt x="2732160" y="1926391"/>
                        <a:pt x="2732398" y="2013416"/>
                      </a:cubicBezTo>
                      <a:cubicBezTo>
                        <a:pt x="2732398" y="2021362"/>
                        <a:pt x="2730781" y="2026167"/>
                        <a:pt x="2723405" y="2030925"/>
                      </a:cubicBezTo>
                      <a:cubicBezTo>
                        <a:pt x="2699901" y="2046056"/>
                        <a:pt x="2695666" y="2076269"/>
                        <a:pt x="2712795" y="2097538"/>
                      </a:cubicBezTo>
                      <a:cubicBezTo>
                        <a:pt x="2729020" y="2117617"/>
                        <a:pt x="2760804" y="2119710"/>
                        <a:pt x="2779693" y="2101915"/>
                      </a:cubicBezTo>
                      <a:cubicBezTo>
                        <a:pt x="2799201" y="2083549"/>
                        <a:pt x="2798820" y="2052051"/>
                        <a:pt x="2777742" y="2034446"/>
                      </a:cubicBezTo>
                      <a:cubicBezTo>
                        <a:pt x="2770462" y="2028356"/>
                        <a:pt x="2768702" y="2022408"/>
                        <a:pt x="2768702" y="2013654"/>
                      </a:cubicBezTo>
                      <a:cubicBezTo>
                        <a:pt x="2768987" y="1936193"/>
                        <a:pt x="2767465" y="1858732"/>
                        <a:pt x="2769463" y="1781319"/>
                      </a:cubicBezTo>
                      <a:cubicBezTo>
                        <a:pt x="2770462" y="1742065"/>
                        <a:pt x="2766275" y="1705523"/>
                        <a:pt x="2743865" y="1672407"/>
                      </a:cubicBezTo>
                      <a:cubicBezTo>
                        <a:pt x="2742437" y="1670266"/>
                        <a:pt x="2741724" y="1667649"/>
                        <a:pt x="2740058" y="1663748"/>
                      </a:cubicBezTo>
                      <a:cubicBezTo>
                        <a:pt x="2759233" y="1663748"/>
                        <a:pt x="2777266" y="1663843"/>
                        <a:pt x="2795299" y="1663700"/>
                      </a:cubicBezTo>
                      <a:cubicBezTo>
                        <a:pt x="2801199" y="1663652"/>
                        <a:pt x="2802627" y="1668173"/>
                        <a:pt x="2804625" y="1672169"/>
                      </a:cubicBezTo>
                      <a:cubicBezTo>
                        <a:pt x="2813999" y="1690773"/>
                        <a:pt x="2823134" y="1709520"/>
                        <a:pt x="2832745" y="1727981"/>
                      </a:cubicBezTo>
                      <a:cubicBezTo>
                        <a:pt x="2837693" y="1737450"/>
                        <a:pt x="2839835" y="1747061"/>
                        <a:pt x="2839787" y="1757909"/>
                      </a:cubicBezTo>
                      <a:cubicBezTo>
                        <a:pt x="2839454" y="1842174"/>
                        <a:pt x="2839502" y="1926486"/>
                        <a:pt x="2839739" y="2010751"/>
                      </a:cubicBezTo>
                      <a:cubicBezTo>
                        <a:pt x="2839787" y="2019601"/>
                        <a:pt x="2838264" y="2025168"/>
                        <a:pt x="2829510" y="2030116"/>
                      </a:cubicBezTo>
                      <a:cubicBezTo>
                        <a:pt x="2805910" y="2043534"/>
                        <a:pt x="2800676" y="2074747"/>
                        <a:pt x="2817139" y="2096396"/>
                      </a:cubicBezTo>
                      <a:cubicBezTo>
                        <a:pt x="2832555" y="2116713"/>
                        <a:pt x="2863434" y="2120043"/>
                        <a:pt x="2882657" y="2103438"/>
                      </a:cubicBezTo>
                      <a:cubicBezTo>
                        <a:pt x="2903497" y="2085452"/>
                        <a:pt x="2904925" y="2054668"/>
                        <a:pt x="2884846" y="2036016"/>
                      </a:cubicBezTo>
                      <a:cubicBezTo>
                        <a:pt x="2878851" y="2030450"/>
                        <a:pt x="2876947" y="2025263"/>
                        <a:pt x="2876947" y="2017508"/>
                      </a:cubicBezTo>
                      <a:cubicBezTo>
                        <a:pt x="2877185" y="1926867"/>
                        <a:pt x="2877043" y="1836179"/>
                        <a:pt x="2877185" y="1745538"/>
                      </a:cubicBezTo>
                      <a:cubicBezTo>
                        <a:pt x="2877185" y="1738068"/>
                        <a:pt x="2875805" y="1731407"/>
                        <a:pt x="2872285" y="1724746"/>
                      </a:cubicBezTo>
                      <a:cubicBezTo>
                        <a:pt x="2862055" y="1705047"/>
                        <a:pt x="2852443" y="1685064"/>
                        <a:pt x="2841785" y="1663700"/>
                      </a:cubicBezTo>
                      <a:cubicBezTo>
                        <a:pt x="2863006" y="1663700"/>
                        <a:pt x="2882562" y="1663890"/>
                        <a:pt x="2902070" y="1663605"/>
                      </a:cubicBezTo>
                      <a:cubicBezTo>
                        <a:pt x="2908731" y="1663509"/>
                        <a:pt x="2910206" y="1668173"/>
                        <a:pt x="2912395" y="1672550"/>
                      </a:cubicBezTo>
                      <a:cubicBezTo>
                        <a:pt x="2922672" y="1693247"/>
                        <a:pt x="2932664" y="1714087"/>
                        <a:pt x="2943370" y="1734547"/>
                      </a:cubicBezTo>
                      <a:cubicBezTo>
                        <a:pt x="2946700" y="1740875"/>
                        <a:pt x="2947889" y="1747061"/>
                        <a:pt x="2947889" y="1754007"/>
                      </a:cubicBezTo>
                      <a:cubicBezTo>
                        <a:pt x="2947795" y="1840556"/>
                        <a:pt x="2947747" y="1927152"/>
                        <a:pt x="2947937" y="2013701"/>
                      </a:cubicBezTo>
                      <a:cubicBezTo>
                        <a:pt x="2947937" y="2021028"/>
                        <a:pt x="2946748" y="2025787"/>
                        <a:pt x="2939420" y="2029926"/>
                      </a:cubicBezTo>
                      <a:cubicBezTo>
                        <a:pt x="2921435" y="2040061"/>
                        <a:pt x="2913584" y="2060758"/>
                        <a:pt x="2918485" y="2080409"/>
                      </a:cubicBezTo>
                      <a:cubicBezTo>
                        <a:pt x="2923005" y="2098537"/>
                        <a:pt x="2940039" y="2112573"/>
                        <a:pt x="2958833" y="2113763"/>
                      </a:cubicBezTo>
                      <a:cubicBezTo>
                        <a:pt x="2979816" y="2115047"/>
                        <a:pt x="2997183" y="2104817"/>
                        <a:pt x="3004891" y="2086547"/>
                      </a:cubicBezTo>
                      <a:cubicBezTo>
                        <a:pt x="3012742" y="2067943"/>
                        <a:pt x="3007936" y="2046103"/>
                        <a:pt x="2991711" y="2033733"/>
                      </a:cubicBezTo>
                      <a:cubicBezTo>
                        <a:pt x="2985240" y="2028832"/>
                        <a:pt x="2984003" y="2023741"/>
                        <a:pt x="2984003" y="2016556"/>
                      </a:cubicBezTo>
                      <a:cubicBezTo>
                        <a:pt x="2984146" y="1925915"/>
                        <a:pt x="2984051" y="1835227"/>
                        <a:pt x="2984193" y="1744587"/>
                      </a:cubicBezTo>
                      <a:cubicBezTo>
                        <a:pt x="2984193" y="1737116"/>
                        <a:pt x="2982861" y="1730550"/>
                        <a:pt x="2979340" y="1723842"/>
                      </a:cubicBezTo>
                      <a:cubicBezTo>
                        <a:pt x="2969348" y="1704714"/>
                        <a:pt x="2960070" y="1685159"/>
                        <a:pt x="2949555" y="1663843"/>
                      </a:cubicBezTo>
                      <a:cubicBezTo>
                        <a:pt x="2969301" y="1663843"/>
                        <a:pt x="2986905" y="1663938"/>
                        <a:pt x="3004558" y="1663795"/>
                      </a:cubicBezTo>
                      <a:cubicBezTo>
                        <a:pt x="3010315" y="1663748"/>
                        <a:pt x="3012123" y="1667459"/>
                        <a:pt x="3014217" y="1671693"/>
                      </a:cubicBezTo>
                      <a:cubicBezTo>
                        <a:pt x="3022401" y="1688394"/>
                        <a:pt x="3030489" y="1705095"/>
                        <a:pt x="3039196" y="1721463"/>
                      </a:cubicBezTo>
                      <a:cubicBezTo>
                        <a:pt x="3042765" y="1728171"/>
                        <a:pt x="3044145" y="1734785"/>
                        <a:pt x="3044145" y="1742255"/>
                      </a:cubicBezTo>
                      <a:cubicBezTo>
                        <a:pt x="3044002" y="1833371"/>
                        <a:pt x="3044002" y="1924488"/>
                        <a:pt x="3044192" y="2015604"/>
                      </a:cubicBezTo>
                      <a:cubicBezTo>
                        <a:pt x="3044192" y="2022837"/>
                        <a:pt x="3042812" y="2027404"/>
                        <a:pt x="3036199" y="2032210"/>
                      </a:cubicBezTo>
                      <a:cubicBezTo>
                        <a:pt x="3013646" y="2048530"/>
                        <a:pt x="3010886" y="2079124"/>
                        <a:pt x="3028919" y="2099346"/>
                      </a:cubicBezTo>
                      <a:cubicBezTo>
                        <a:pt x="3045905" y="2118426"/>
                        <a:pt x="3078403" y="2118949"/>
                        <a:pt x="3096007" y="2100393"/>
                      </a:cubicBezTo>
                      <a:cubicBezTo>
                        <a:pt x="3114944" y="2080504"/>
                        <a:pt x="3112613" y="2048816"/>
                        <a:pt x="3089774" y="2032162"/>
                      </a:cubicBezTo>
                      <a:cubicBezTo>
                        <a:pt x="3083208" y="2027357"/>
                        <a:pt x="3081638" y="2022789"/>
                        <a:pt x="3081686" y="2015509"/>
                      </a:cubicBezTo>
                      <a:cubicBezTo>
                        <a:pt x="3081876" y="1936669"/>
                        <a:pt x="3080449" y="1857828"/>
                        <a:pt x="3082399" y="1779082"/>
                      </a:cubicBezTo>
                      <a:cubicBezTo>
                        <a:pt x="3083351" y="1741589"/>
                        <a:pt x="3078593" y="1707141"/>
                        <a:pt x="3057800" y="1675547"/>
                      </a:cubicBezTo>
                      <a:cubicBezTo>
                        <a:pt x="3055659" y="1672312"/>
                        <a:pt x="3054517" y="1668458"/>
                        <a:pt x="3052376" y="1663748"/>
                      </a:cubicBezTo>
                      <a:cubicBezTo>
                        <a:pt x="3057657" y="1663748"/>
                        <a:pt x="3061750" y="1663605"/>
                        <a:pt x="3065794" y="1663748"/>
                      </a:cubicBezTo>
                      <a:cubicBezTo>
                        <a:pt x="3085302" y="1664461"/>
                        <a:pt x="3108664" y="1656611"/>
                        <a:pt x="3123271" y="1666555"/>
                      </a:cubicBezTo>
                      <a:cubicBezTo>
                        <a:pt x="3137069" y="1675976"/>
                        <a:pt x="3141351" y="1698909"/>
                        <a:pt x="3150534" y="1715515"/>
                      </a:cubicBezTo>
                      <a:cubicBezTo>
                        <a:pt x="3156672" y="1726601"/>
                        <a:pt x="3158909" y="1737830"/>
                        <a:pt x="3158861" y="1750534"/>
                      </a:cubicBezTo>
                      <a:cubicBezTo>
                        <a:pt x="3158480" y="1838463"/>
                        <a:pt x="3158576" y="1926391"/>
                        <a:pt x="3158813" y="2014320"/>
                      </a:cubicBezTo>
                      <a:cubicBezTo>
                        <a:pt x="3158813" y="2022075"/>
                        <a:pt x="3157529" y="2027261"/>
                        <a:pt x="3150249" y="2032067"/>
                      </a:cubicBezTo>
                      <a:cubicBezTo>
                        <a:pt x="3133453" y="2043201"/>
                        <a:pt x="3127458" y="2063756"/>
                        <a:pt x="3133738" y="2082645"/>
                      </a:cubicBezTo>
                      <a:cubicBezTo>
                        <a:pt x="3140257" y="2102201"/>
                        <a:pt x="3156339" y="2113858"/>
                        <a:pt x="3176847" y="2113906"/>
                      </a:cubicBezTo>
                      <a:cubicBezTo>
                        <a:pt x="3197354" y="2113906"/>
                        <a:pt x="3213912" y="2102153"/>
                        <a:pt x="3220335" y="2082978"/>
                      </a:cubicBezTo>
                      <a:cubicBezTo>
                        <a:pt x="3226520" y="2064517"/>
                        <a:pt x="3220335" y="2043249"/>
                        <a:pt x="3203872" y="2032115"/>
                      </a:cubicBezTo>
                      <a:cubicBezTo>
                        <a:pt x="3196735" y="2027261"/>
                        <a:pt x="3195022" y="2022266"/>
                        <a:pt x="3195022" y="2014320"/>
                      </a:cubicBezTo>
                      <a:cubicBezTo>
                        <a:pt x="3195260" y="1921395"/>
                        <a:pt x="3195117" y="1828423"/>
                        <a:pt x="3195307" y="1735499"/>
                      </a:cubicBezTo>
                      <a:cubicBezTo>
                        <a:pt x="3195307" y="1726553"/>
                        <a:pt x="3193595" y="1718655"/>
                        <a:pt x="3189408" y="1710757"/>
                      </a:cubicBezTo>
                      <a:cubicBezTo>
                        <a:pt x="3181462" y="1695769"/>
                        <a:pt x="3174229" y="1680353"/>
                        <a:pt x="3166046" y="1663748"/>
                      </a:cubicBezTo>
                      <a:cubicBezTo>
                        <a:pt x="3185554" y="1663748"/>
                        <a:pt x="3202825" y="1664081"/>
                        <a:pt x="3220097" y="1663557"/>
                      </a:cubicBezTo>
                      <a:cubicBezTo>
                        <a:pt x="3226901" y="1663367"/>
                        <a:pt x="3229661" y="1666793"/>
                        <a:pt x="3232230" y="1671979"/>
                      </a:cubicBezTo>
                      <a:cubicBezTo>
                        <a:pt x="3243031" y="1693913"/>
                        <a:pt x="3253926" y="1715848"/>
                        <a:pt x="3265060" y="1737640"/>
                      </a:cubicBezTo>
                      <a:cubicBezTo>
                        <a:pt x="3268677" y="1744682"/>
                        <a:pt x="3270294" y="1751771"/>
                        <a:pt x="3270294" y="1759765"/>
                      </a:cubicBezTo>
                      <a:cubicBezTo>
                        <a:pt x="3270104" y="1844029"/>
                        <a:pt x="3270056" y="1928342"/>
                        <a:pt x="3270294" y="2012607"/>
                      </a:cubicBezTo>
                      <a:cubicBezTo>
                        <a:pt x="3270294" y="2021314"/>
                        <a:pt x="3268677" y="2027071"/>
                        <a:pt x="3260635" y="2032781"/>
                      </a:cubicBezTo>
                      <a:cubicBezTo>
                        <a:pt x="3238796" y="2048245"/>
                        <a:pt x="3236845" y="2080742"/>
                        <a:pt x="3255164" y="2100107"/>
                      </a:cubicBezTo>
                      <a:cubicBezTo>
                        <a:pt x="3273482" y="2119472"/>
                        <a:pt x="3305028" y="2118616"/>
                        <a:pt x="3322918" y="2098204"/>
                      </a:cubicBezTo>
                      <a:cubicBezTo>
                        <a:pt x="3340285" y="2078410"/>
                        <a:pt x="3337145" y="2047626"/>
                        <a:pt x="3315210" y="2032210"/>
                      </a:cubicBezTo>
                      <a:cubicBezTo>
                        <a:pt x="3308311" y="2027357"/>
                        <a:pt x="3306455" y="2022551"/>
                        <a:pt x="3306455" y="2014605"/>
                      </a:cubicBezTo>
                      <a:cubicBezTo>
                        <a:pt x="3306741" y="1926201"/>
                        <a:pt x="3306598" y="1837844"/>
                        <a:pt x="3306741" y="1749440"/>
                      </a:cubicBezTo>
                      <a:cubicBezTo>
                        <a:pt x="3306741" y="1741970"/>
                        <a:pt x="3305314" y="1735451"/>
                        <a:pt x="3301840" y="1728695"/>
                      </a:cubicBezTo>
                      <a:cubicBezTo>
                        <a:pt x="3291039" y="1707902"/>
                        <a:pt x="3280952" y="1686776"/>
                        <a:pt x="3269628" y="1663795"/>
                      </a:cubicBezTo>
                      <a:cubicBezTo>
                        <a:pt x="3295274" y="1663795"/>
                        <a:pt x="3318826" y="1663795"/>
                        <a:pt x="3342331" y="1663795"/>
                      </a:cubicBezTo>
                      <a:cubicBezTo>
                        <a:pt x="3347470" y="1663795"/>
                        <a:pt x="3348802" y="1667839"/>
                        <a:pt x="3350657" y="1671503"/>
                      </a:cubicBezTo>
                      <a:cubicBezTo>
                        <a:pt x="3357699" y="1685730"/>
                        <a:pt x="3364408" y="1700099"/>
                        <a:pt x="3372116" y="1713945"/>
                      </a:cubicBezTo>
                      <a:cubicBezTo>
                        <a:pt x="3378445" y="1725412"/>
                        <a:pt x="3380918" y="1737069"/>
                        <a:pt x="3380824" y="1750249"/>
                      </a:cubicBezTo>
                      <a:cubicBezTo>
                        <a:pt x="3380348" y="1837273"/>
                        <a:pt x="3380490" y="1924298"/>
                        <a:pt x="3380728" y="2011322"/>
                      </a:cubicBezTo>
                      <a:cubicBezTo>
                        <a:pt x="3380776" y="2020743"/>
                        <a:pt x="3380300" y="2028403"/>
                        <a:pt x="3370594" y="2033875"/>
                      </a:cubicBezTo>
                      <a:cubicBezTo>
                        <a:pt x="3362600" y="2038395"/>
                        <a:pt x="3358128" y="2046865"/>
                        <a:pt x="3355606" y="2055953"/>
                      </a:cubicBezTo>
                      <a:cubicBezTo>
                        <a:pt x="3349135" y="2079505"/>
                        <a:pt x="3357224" y="2095968"/>
                        <a:pt x="3383583" y="2112859"/>
                      </a:cubicBezTo>
                      <a:cubicBezTo>
                        <a:pt x="3407802" y="2116903"/>
                        <a:pt x="3427738" y="2110622"/>
                        <a:pt x="3441536" y="2089164"/>
                      </a:cubicBezTo>
                      <a:cubicBezTo>
                        <a:pt x="3448055" y="2066944"/>
                        <a:pt x="3446151" y="2046484"/>
                        <a:pt x="3426025" y="2032115"/>
                      </a:cubicBezTo>
                      <a:cubicBezTo>
                        <a:pt x="3419221" y="2027261"/>
                        <a:pt x="3418174" y="2022456"/>
                        <a:pt x="3418174" y="2015366"/>
                      </a:cubicBezTo>
                      <a:cubicBezTo>
                        <a:pt x="3418317" y="1937144"/>
                        <a:pt x="3416794" y="1858875"/>
                        <a:pt x="3418888" y="1780748"/>
                      </a:cubicBezTo>
                      <a:cubicBezTo>
                        <a:pt x="3419934" y="1742398"/>
                        <a:pt x="3414701" y="1707189"/>
                        <a:pt x="3393861" y="1674786"/>
                      </a:cubicBezTo>
                      <a:cubicBezTo>
                        <a:pt x="3391957" y="1671836"/>
                        <a:pt x="3390768" y="1668458"/>
                        <a:pt x="3388484" y="1663748"/>
                      </a:cubicBezTo>
                      <a:cubicBezTo>
                        <a:pt x="3416414" y="1663748"/>
                        <a:pt x="3443106" y="1663652"/>
                        <a:pt x="3469799" y="1663748"/>
                      </a:cubicBezTo>
                      <a:cubicBezTo>
                        <a:pt x="3508339" y="1663938"/>
                        <a:pt x="3541931" y="1652090"/>
                        <a:pt x="3569051" y="1623875"/>
                      </a:cubicBezTo>
                      <a:lnTo>
                        <a:pt x="3569051" y="1623875"/>
                      </a:lnTo>
                      <a:cubicBezTo>
                        <a:pt x="3569051" y="1623875"/>
                        <a:pt x="3569051" y="1623875"/>
                        <a:pt x="3569051" y="1623875"/>
                      </a:cubicBezTo>
                      <a:cubicBezTo>
                        <a:pt x="3567386" y="1619070"/>
                        <a:pt x="3564341" y="1615216"/>
                        <a:pt x="3560772" y="1611599"/>
                      </a:cubicBezTo>
                      <a:close/>
                      <a:moveTo>
                        <a:pt x="767900" y="367515"/>
                      </a:moveTo>
                      <a:cubicBezTo>
                        <a:pt x="764331" y="367610"/>
                        <a:pt x="761096" y="365517"/>
                        <a:pt x="761048" y="360949"/>
                      </a:cubicBezTo>
                      <a:cubicBezTo>
                        <a:pt x="761001" y="356001"/>
                        <a:pt x="763665" y="353194"/>
                        <a:pt x="768328" y="353527"/>
                      </a:cubicBezTo>
                      <a:cubicBezTo>
                        <a:pt x="772134" y="353812"/>
                        <a:pt x="774608" y="356572"/>
                        <a:pt x="774799" y="359236"/>
                      </a:cubicBezTo>
                      <a:cubicBezTo>
                        <a:pt x="774656" y="365231"/>
                        <a:pt x="771421" y="367420"/>
                        <a:pt x="767900" y="367515"/>
                      </a:cubicBezTo>
                      <a:close/>
                      <a:moveTo>
                        <a:pt x="770992" y="480043"/>
                      </a:moveTo>
                      <a:cubicBezTo>
                        <a:pt x="766996" y="480566"/>
                        <a:pt x="764188" y="478235"/>
                        <a:pt x="763665" y="473953"/>
                      </a:cubicBezTo>
                      <a:cubicBezTo>
                        <a:pt x="763046" y="468862"/>
                        <a:pt x="766139" y="465912"/>
                        <a:pt x="770517" y="465912"/>
                      </a:cubicBezTo>
                      <a:cubicBezTo>
                        <a:pt x="773990" y="465912"/>
                        <a:pt x="777225" y="468338"/>
                        <a:pt x="777511" y="472573"/>
                      </a:cubicBezTo>
                      <a:cubicBezTo>
                        <a:pt x="777511" y="477093"/>
                        <a:pt x="774751" y="479567"/>
                        <a:pt x="770992" y="480043"/>
                      </a:cubicBezTo>
                      <a:close/>
                      <a:moveTo>
                        <a:pt x="770517" y="585767"/>
                      </a:moveTo>
                      <a:cubicBezTo>
                        <a:pt x="766758" y="585957"/>
                        <a:pt x="763950" y="583768"/>
                        <a:pt x="763713" y="579296"/>
                      </a:cubicBezTo>
                      <a:cubicBezTo>
                        <a:pt x="763475" y="574823"/>
                        <a:pt x="766330" y="573158"/>
                        <a:pt x="769184" y="571730"/>
                      </a:cubicBezTo>
                      <a:cubicBezTo>
                        <a:pt x="773704" y="572016"/>
                        <a:pt x="776607" y="573967"/>
                        <a:pt x="777273" y="577868"/>
                      </a:cubicBezTo>
                      <a:cubicBezTo>
                        <a:pt x="778130" y="582769"/>
                        <a:pt x="774846" y="585529"/>
                        <a:pt x="770517" y="585767"/>
                      </a:cubicBezTo>
                      <a:close/>
                      <a:moveTo>
                        <a:pt x="774513" y="687398"/>
                      </a:moveTo>
                      <a:cubicBezTo>
                        <a:pt x="773895" y="691300"/>
                        <a:pt x="770802" y="693155"/>
                        <a:pt x="766948" y="693584"/>
                      </a:cubicBezTo>
                      <a:cubicBezTo>
                        <a:pt x="763094" y="692489"/>
                        <a:pt x="760810" y="690348"/>
                        <a:pt x="760858" y="686066"/>
                      </a:cubicBezTo>
                      <a:cubicBezTo>
                        <a:pt x="760953" y="681498"/>
                        <a:pt x="763903" y="679310"/>
                        <a:pt x="767567" y="679500"/>
                      </a:cubicBezTo>
                      <a:cubicBezTo>
                        <a:pt x="771801" y="679690"/>
                        <a:pt x="775275" y="682450"/>
                        <a:pt x="774513" y="687398"/>
                      </a:cubicBezTo>
                      <a:close/>
                      <a:moveTo>
                        <a:pt x="174144" y="1625969"/>
                      </a:moveTo>
                      <a:cubicBezTo>
                        <a:pt x="170243" y="1625826"/>
                        <a:pt x="167530" y="1623399"/>
                        <a:pt x="167626" y="1618879"/>
                      </a:cubicBezTo>
                      <a:cubicBezTo>
                        <a:pt x="167721" y="1614359"/>
                        <a:pt x="170385" y="1612503"/>
                        <a:pt x="174572" y="1612218"/>
                      </a:cubicBezTo>
                      <a:cubicBezTo>
                        <a:pt x="178522" y="1612932"/>
                        <a:pt x="181567" y="1614787"/>
                        <a:pt x="181281" y="1619260"/>
                      </a:cubicBezTo>
                      <a:cubicBezTo>
                        <a:pt x="180996" y="1623447"/>
                        <a:pt x="178141" y="1626111"/>
                        <a:pt x="174144" y="1625969"/>
                      </a:cubicBezTo>
                      <a:close/>
                      <a:moveTo>
                        <a:pt x="2236040" y="1097636"/>
                      </a:moveTo>
                      <a:cubicBezTo>
                        <a:pt x="2235088" y="1102061"/>
                        <a:pt x="2227951" y="1099730"/>
                        <a:pt x="2223621" y="1099777"/>
                      </a:cubicBezTo>
                      <a:cubicBezTo>
                        <a:pt x="2115661" y="1099873"/>
                        <a:pt x="2007654" y="1099873"/>
                        <a:pt x="1899694" y="1099873"/>
                      </a:cubicBezTo>
                      <a:cubicBezTo>
                        <a:pt x="1864627" y="1099873"/>
                        <a:pt x="1829513" y="1099873"/>
                        <a:pt x="1794446" y="1099873"/>
                      </a:cubicBezTo>
                      <a:cubicBezTo>
                        <a:pt x="1653656" y="1099873"/>
                        <a:pt x="1512913" y="1099682"/>
                        <a:pt x="1372123" y="1100206"/>
                      </a:cubicBezTo>
                      <a:cubicBezTo>
                        <a:pt x="1359847" y="1100253"/>
                        <a:pt x="1351949" y="1096209"/>
                        <a:pt x="1344336" y="1087311"/>
                      </a:cubicBezTo>
                      <a:cubicBezTo>
                        <a:pt x="1323020" y="1062427"/>
                        <a:pt x="1300752" y="1038304"/>
                        <a:pt x="1279436" y="1013419"/>
                      </a:cubicBezTo>
                      <a:cubicBezTo>
                        <a:pt x="1274393" y="1007471"/>
                        <a:pt x="1269254" y="1005806"/>
                        <a:pt x="1261927" y="1005806"/>
                      </a:cubicBezTo>
                      <a:cubicBezTo>
                        <a:pt x="1075126" y="1005949"/>
                        <a:pt x="888373" y="1005996"/>
                        <a:pt x="701573" y="1005759"/>
                      </a:cubicBezTo>
                      <a:cubicBezTo>
                        <a:pt x="693674" y="1005759"/>
                        <a:pt x="688155" y="1007852"/>
                        <a:pt x="682731" y="1013752"/>
                      </a:cubicBezTo>
                      <a:cubicBezTo>
                        <a:pt x="658370" y="1040207"/>
                        <a:pt x="633295" y="1066090"/>
                        <a:pt x="608934" y="1092545"/>
                      </a:cubicBezTo>
                      <a:cubicBezTo>
                        <a:pt x="603747" y="1098160"/>
                        <a:pt x="598418" y="1100015"/>
                        <a:pt x="591091" y="1099968"/>
                      </a:cubicBezTo>
                      <a:cubicBezTo>
                        <a:pt x="531425" y="1099730"/>
                        <a:pt x="471712" y="1099682"/>
                        <a:pt x="412046" y="1100015"/>
                      </a:cubicBezTo>
                      <a:cubicBezTo>
                        <a:pt x="403957" y="1100063"/>
                        <a:pt x="398676" y="1097351"/>
                        <a:pt x="393442" y="1091403"/>
                      </a:cubicBezTo>
                      <a:cubicBezTo>
                        <a:pt x="364370" y="1058192"/>
                        <a:pt x="335013" y="1025171"/>
                        <a:pt x="305371" y="992388"/>
                      </a:cubicBezTo>
                      <a:cubicBezTo>
                        <a:pt x="300423" y="986917"/>
                        <a:pt x="298234" y="981540"/>
                        <a:pt x="298519" y="974260"/>
                      </a:cubicBezTo>
                      <a:cubicBezTo>
                        <a:pt x="298995" y="961081"/>
                        <a:pt x="299185" y="947806"/>
                        <a:pt x="298472" y="934626"/>
                      </a:cubicBezTo>
                      <a:cubicBezTo>
                        <a:pt x="297948" y="924872"/>
                        <a:pt x="303991" y="926442"/>
                        <a:pt x="309843" y="926204"/>
                      </a:cubicBezTo>
                      <a:cubicBezTo>
                        <a:pt x="316267" y="925966"/>
                        <a:pt x="322119" y="925966"/>
                        <a:pt x="320406" y="935102"/>
                      </a:cubicBezTo>
                      <a:cubicBezTo>
                        <a:pt x="317456" y="950946"/>
                        <a:pt x="324688" y="962508"/>
                        <a:pt x="334585" y="974117"/>
                      </a:cubicBezTo>
                      <a:cubicBezTo>
                        <a:pt x="358851" y="1002475"/>
                        <a:pt x="382261" y="1031500"/>
                        <a:pt x="405670" y="1060619"/>
                      </a:cubicBezTo>
                      <a:cubicBezTo>
                        <a:pt x="409905" y="1065900"/>
                        <a:pt x="414377" y="1067423"/>
                        <a:pt x="420801" y="1067423"/>
                      </a:cubicBezTo>
                      <a:cubicBezTo>
                        <a:pt x="472283" y="1067232"/>
                        <a:pt x="523765" y="1067185"/>
                        <a:pt x="575247" y="1067470"/>
                      </a:cubicBezTo>
                      <a:cubicBezTo>
                        <a:pt x="581813" y="1067518"/>
                        <a:pt x="586238" y="1065282"/>
                        <a:pt x="590853" y="1060999"/>
                      </a:cubicBezTo>
                      <a:cubicBezTo>
                        <a:pt x="622494" y="1031500"/>
                        <a:pt x="654516" y="1002380"/>
                        <a:pt x="685966" y="972690"/>
                      </a:cubicBezTo>
                      <a:cubicBezTo>
                        <a:pt x="691771" y="967218"/>
                        <a:pt x="697338" y="965125"/>
                        <a:pt x="705141" y="965125"/>
                      </a:cubicBezTo>
                      <a:cubicBezTo>
                        <a:pt x="841792" y="964935"/>
                        <a:pt x="978490" y="964601"/>
                        <a:pt x="1115141" y="964126"/>
                      </a:cubicBezTo>
                      <a:cubicBezTo>
                        <a:pt x="1172523" y="963935"/>
                        <a:pt x="1229953" y="963507"/>
                        <a:pt x="1287335" y="962651"/>
                      </a:cubicBezTo>
                      <a:cubicBezTo>
                        <a:pt x="1296422" y="962508"/>
                        <a:pt x="1302513" y="965315"/>
                        <a:pt x="1308318" y="972119"/>
                      </a:cubicBezTo>
                      <a:cubicBezTo>
                        <a:pt x="1332869" y="1000810"/>
                        <a:pt x="1358087" y="1028978"/>
                        <a:pt x="1382638" y="1057716"/>
                      </a:cubicBezTo>
                      <a:cubicBezTo>
                        <a:pt x="1388776" y="1064901"/>
                        <a:pt x="1395247" y="1067565"/>
                        <a:pt x="1404811" y="1067565"/>
                      </a:cubicBezTo>
                      <a:cubicBezTo>
                        <a:pt x="1677256" y="1067280"/>
                        <a:pt x="1949701" y="1067328"/>
                        <a:pt x="2222099" y="1067470"/>
                      </a:cubicBezTo>
                      <a:cubicBezTo>
                        <a:pt x="2227047" y="1067470"/>
                        <a:pt x="2235041" y="1064377"/>
                        <a:pt x="2236420" y="1070801"/>
                      </a:cubicBezTo>
                      <a:cubicBezTo>
                        <a:pt x="2238371" y="1079365"/>
                        <a:pt x="2237895" y="1088977"/>
                        <a:pt x="2236040" y="1097636"/>
                      </a:cubicBezTo>
                      <a:close/>
                      <a:moveTo>
                        <a:pt x="2404950" y="2061662"/>
                      </a:moveTo>
                      <a:cubicBezTo>
                        <a:pt x="2408756" y="2062138"/>
                        <a:pt x="2411326" y="2065278"/>
                        <a:pt x="2411088" y="2069180"/>
                      </a:cubicBezTo>
                      <a:cubicBezTo>
                        <a:pt x="2410850" y="2073177"/>
                        <a:pt x="2408281" y="2075556"/>
                        <a:pt x="2403903" y="2075270"/>
                      </a:cubicBezTo>
                      <a:cubicBezTo>
                        <a:pt x="2399621" y="2075223"/>
                        <a:pt x="2396814" y="2072606"/>
                        <a:pt x="2397052" y="2068799"/>
                      </a:cubicBezTo>
                      <a:cubicBezTo>
                        <a:pt x="2397290" y="2064660"/>
                        <a:pt x="2400144" y="2061044"/>
                        <a:pt x="2404950" y="2061662"/>
                      </a:cubicBezTo>
                      <a:close/>
                      <a:moveTo>
                        <a:pt x="2525471" y="2061519"/>
                      </a:moveTo>
                      <a:cubicBezTo>
                        <a:pt x="2529087" y="2062709"/>
                        <a:pt x="2532275" y="2064850"/>
                        <a:pt x="2532180" y="2068894"/>
                      </a:cubicBezTo>
                      <a:cubicBezTo>
                        <a:pt x="2532037" y="2072939"/>
                        <a:pt x="2529182" y="2075223"/>
                        <a:pt x="2524948" y="2075270"/>
                      </a:cubicBezTo>
                      <a:cubicBezTo>
                        <a:pt x="2520380" y="2075318"/>
                        <a:pt x="2518239" y="2072606"/>
                        <a:pt x="2518524" y="2068466"/>
                      </a:cubicBezTo>
                      <a:cubicBezTo>
                        <a:pt x="2518810" y="2064469"/>
                        <a:pt x="2521141" y="2061805"/>
                        <a:pt x="2525471" y="2061519"/>
                      </a:cubicBezTo>
                      <a:close/>
                      <a:moveTo>
                        <a:pt x="2637190" y="2061615"/>
                      </a:moveTo>
                      <a:cubicBezTo>
                        <a:pt x="2641377" y="2061662"/>
                        <a:pt x="2642757" y="2065421"/>
                        <a:pt x="2644374" y="2068181"/>
                      </a:cubicBezTo>
                      <a:cubicBezTo>
                        <a:pt x="2643470" y="2072415"/>
                        <a:pt x="2641662" y="2075080"/>
                        <a:pt x="2637333" y="2075318"/>
                      </a:cubicBezTo>
                      <a:cubicBezTo>
                        <a:pt x="2633050" y="2075508"/>
                        <a:pt x="2630196" y="2073415"/>
                        <a:pt x="2630053" y="2069370"/>
                      </a:cubicBezTo>
                      <a:cubicBezTo>
                        <a:pt x="2629862" y="2064898"/>
                        <a:pt x="2632432" y="2061567"/>
                        <a:pt x="2637190" y="2061615"/>
                      </a:cubicBezTo>
                      <a:close/>
                      <a:moveTo>
                        <a:pt x="2747909" y="2061662"/>
                      </a:moveTo>
                      <a:cubicBezTo>
                        <a:pt x="2752287" y="2061091"/>
                        <a:pt x="2754761" y="2064469"/>
                        <a:pt x="2755094" y="2068228"/>
                      </a:cubicBezTo>
                      <a:cubicBezTo>
                        <a:pt x="2755427" y="2072130"/>
                        <a:pt x="2753619" y="2075365"/>
                        <a:pt x="2750574" y="2075223"/>
                      </a:cubicBezTo>
                      <a:cubicBezTo>
                        <a:pt x="2744436" y="2075365"/>
                        <a:pt x="2741533" y="2073129"/>
                        <a:pt x="2741343" y="2069085"/>
                      </a:cubicBezTo>
                      <a:cubicBezTo>
                        <a:pt x="2741105" y="2064993"/>
                        <a:pt x="2744055" y="2062186"/>
                        <a:pt x="2747909" y="2061662"/>
                      </a:cubicBezTo>
                      <a:close/>
                      <a:moveTo>
                        <a:pt x="2853823" y="2061615"/>
                      </a:moveTo>
                      <a:cubicBezTo>
                        <a:pt x="2857915" y="2061853"/>
                        <a:pt x="2859818" y="2065040"/>
                        <a:pt x="2860770" y="2068419"/>
                      </a:cubicBezTo>
                      <a:cubicBezTo>
                        <a:pt x="2859913" y="2073034"/>
                        <a:pt x="2857392" y="2075223"/>
                        <a:pt x="2853252" y="2075223"/>
                      </a:cubicBezTo>
                      <a:cubicBezTo>
                        <a:pt x="2848732" y="2075223"/>
                        <a:pt x="2846639" y="2072558"/>
                        <a:pt x="2846876" y="2068276"/>
                      </a:cubicBezTo>
                      <a:cubicBezTo>
                        <a:pt x="2847114" y="2064136"/>
                        <a:pt x="2849589" y="2061329"/>
                        <a:pt x="2853823" y="2061615"/>
                      </a:cubicBezTo>
                      <a:close/>
                      <a:moveTo>
                        <a:pt x="2962830" y="2061615"/>
                      </a:moveTo>
                      <a:cubicBezTo>
                        <a:pt x="2967017" y="2061377"/>
                        <a:pt x="2969206" y="2064327"/>
                        <a:pt x="2970110" y="2068181"/>
                      </a:cubicBezTo>
                      <a:cubicBezTo>
                        <a:pt x="2970062" y="2072701"/>
                        <a:pt x="2967493" y="2074889"/>
                        <a:pt x="2963401" y="2075175"/>
                      </a:cubicBezTo>
                      <a:cubicBezTo>
                        <a:pt x="2959119" y="2075460"/>
                        <a:pt x="2956549" y="2073319"/>
                        <a:pt x="2956407" y="2068847"/>
                      </a:cubicBezTo>
                      <a:cubicBezTo>
                        <a:pt x="2956264" y="2064469"/>
                        <a:pt x="2958786" y="2061853"/>
                        <a:pt x="2962830" y="2061615"/>
                      </a:cubicBezTo>
                      <a:close/>
                      <a:moveTo>
                        <a:pt x="3063890" y="2061662"/>
                      </a:moveTo>
                      <a:cubicBezTo>
                        <a:pt x="3067697" y="2062138"/>
                        <a:pt x="3070219" y="2065278"/>
                        <a:pt x="3069981" y="2069180"/>
                      </a:cubicBezTo>
                      <a:cubicBezTo>
                        <a:pt x="3069743" y="2073177"/>
                        <a:pt x="3067174" y="2075556"/>
                        <a:pt x="3062796" y="2075270"/>
                      </a:cubicBezTo>
                      <a:cubicBezTo>
                        <a:pt x="3058467" y="2075223"/>
                        <a:pt x="3055754" y="2072606"/>
                        <a:pt x="3055945" y="2068799"/>
                      </a:cubicBezTo>
                      <a:cubicBezTo>
                        <a:pt x="3056230" y="2064612"/>
                        <a:pt x="3059132" y="2061091"/>
                        <a:pt x="3063890" y="2061662"/>
                      </a:cubicBezTo>
                      <a:close/>
                      <a:moveTo>
                        <a:pt x="3170138" y="2068228"/>
                      </a:moveTo>
                      <a:cubicBezTo>
                        <a:pt x="3170566" y="2064232"/>
                        <a:pt x="3173135" y="2061377"/>
                        <a:pt x="3177275" y="2061615"/>
                      </a:cubicBezTo>
                      <a:cubicBezTo>
                        <a:pt x="3181271" y="2061853"/>
                        <a:pt x="3183698" y="2064469"/>
                        <a:pt x="3183698" y="2068799"/>
                      </a:cubicBezTo>
                      <a:cubicBezTo>
                        <a:pt x="3183460" y="2073224"/>
                        <a:pt x="3180938" y="2075460"/>
                        <a:pt x="3176656" y="2075127"/>
                      </a:cubicBezTo>
                      <a:cubicBezTo>
                        <a:pt x="3172612" y="2074842"/>
                        <a:pt x="3169662" y="2072701"/>
                        <a:pt x="3170138" y="2068228"/>
                      </a:cubicBezTo>
                      <a:close/>
                      <a:moveTo>
                        <a:pt x="3287709" y="2061472"/>
                      </a:moveTo>
                      <a:cubicBezTo>
                        <a:pt x="3291991" y="2061710"/>
                        <a:pt x="3294608" y="2064089"/>
                        <a:pt x="3295226" y="2068038"/>
                      </a:cubicBezTo>
                      <a:cubicBezTo>
                        <a:pt x="3295940" y="2072558"/>
                        <a:pt x="3292895" y="2074699"/>
                        <a:pt x="3288898" y="2075127"/>
                      </a:cubicBezTo>
                      <a:cubicBezTo>
                        <a:pt x="3284664" y="2075603"/>
                        <a:pt x="3281904" y="2073605"/>
                        <a:pt x="3281666" y="2069085"/>
                      </a:cubicBezTo>
                      <a:cubicBezTo>
                        <a:pt x="3281428" y="2064802"/>
                        <a:pt x="3283855" y="2062519"/>
                        <a:pt x="3287709" y="2061472"/>
                      </a:cubicBezTo>
                      <a:close/>
                      <a:moveTo>
                        <a:pt x="3400331" y="2061662"/>
                      </a:moveTo>
                      <a:cubicBezTo>
                        <a:pt x="3404090" y="2062186"/>
                        <a:pt x="3406136" y="2065373"/>
                        <a:pt x="3406612" y="2069180"/>
                      </a:cubicBezTo>
                      <a:cubicBezTo>
                        <a:pt x="3405660" y="2073272"/>
                        <a:pt x="3403377" y="2075460"/>
                        <a:pt x="3399094" y="2075318"/>
                      </a:cubicBezTo>
                      <a:cubicBezTo>
                        <a:pt x="3394717" y="2075175"/>
                        <a:pt x="3392052" y="2072510"/>
                        <a:pt x="3392338" y="2068752"/>
                      </a:cubicBezTo>
                      <a:cubicBezTo>
                        <a:pt x="3392623" y="2064565"/>
                        <a:pt x="3395526" y="2060948"/>
                        <a:pt x="3400331" y="206166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xmlns="" id="{8201AD40-3D5F-CB5B-7821-61CEABDCBF89}"/>
                    </a:ext>
                  </a:extLst>
                </p:cNvPr>
                <p:cNvSpPr/>
                <p:nvPr/>
              </p:nvSpPr>
              <p:spPr>
                <a:xfrm>
                  <a:off x="5125422" y="1790533"/>
                  <a:ext cx="1138080" cy="1035421"/>
                </a:xfrm>
                <a:custGeom>
                  <a:avLst/>
                  <a:gdLst>
                    <a:gd name="connsiteX0" fmla="*/ 452683 w 1138080"/>
                    <a:gd name="connsiteY0" fmla="*/ 653589 h 1035421"/>
                    <a:gd name="connsiteX1" fmla="*/ 445784 w 1138080"/>
                    <a:gd name="connsiteY1" fmla="*/ 660155 h 1035421"/>
                    <a:gd name="connsiteX2" fmla="*/ 452350 w 1138080"/>
                    <a:gd name="connsiteY2" fmla="*/ 667292 h 1035421"/>
                    <a:gd name="connsiteX3" fmla="*/ 459440 w 1138080"/>
                    <a:gd name="connsiteY3" fmla="*/ 660488 h 1035421"/>
                    <a:gd name="connsiteX4" fmla="*/ 452683 w 1138080"/>
                    <a:gd name="connsiteY4" fmla="*/ 653589 h 1035421"/>
                    <a:gd name="connsiteX5" fmla="*/ 1092371 w 1138080"/>
                    <a:gd name="connsiteY5" fmla="*/ 651565 h 1035421"/>
                    <a:gd name="connsiteX6" fmla="*/ 1104417 w 1138080"/>
                    <a:gd name="connsiteY6" fmla="*/ 672136 h 1035421"/>
                    <a:gd name="connsiteX7" fmla="*/ 1136657 w 1138080"/>
                    <a:gd name="connsiteY7" fmla="*/ 755941 h 1035421"/>
                    <a:gd name="connsiteX8" fmla="*/ 1138079 w 1138080"/>
                    <a:gd name="connsiteY8" fmla="*/ 1019720 h 1035421"/>
                    <a:gd name="connsiteX9" fmla="*/ 1122091 w 1138080"/>
                    <a:gd name="connsiteY9" fmla="*/ 1035136 h 1035421"/>
                    <a:gd name="connsiteX10" fmla="*/ 1081125 w 1138080"/>
                    <a:gd name="connsiteY10" fmla="*/ 1034707 h 1035421"/>
                    <a:gd name="connsiteX11" fmla="*/ 930343 w 1138080"/>
                    <a:gd name="connsiteY11" fmla="*/ 1033899 h 1035421"/>
                    <a:gd name="connsiteX12" fmla="*/ 913737 w 1138080"/>
                    <a:gd name="connsiteY12" fmla="*/ 1035373 h 1035421"/>
                    <a:gd name="connsiteX13" fmla="*/ 902936 w 1138080"/>
                    <a:gd name="connsiteY13" fmla="*/ 1035421 h 1035421"/>
                    <a:gd name="connsiteX14" fmla="*/ 893896 w 1138080"/>
                    <a:gd name="connsiteY14" fmla="*/ 1031044 h 1035421"/>
                    <a:gd name="connsiteX15" fmla="*/ 891755 w 1138080"/>
                    <a:gd name="connsiteY15" fmla="*/ 995501 h 1035421"/>
                    <a:gd name="connsiteX16" fmla="*/ 892707 w 1138080"/>
                    <a:gd name="connsiteY16" fmla="*/ 994312 h 1035421"/>
                    <a:gd name="connsiteX17" fmla="*/ 912405 w 1138080"/>
                    <a:gd name="connsiteY17" fmla="*/ 991600 h 1035421"/>
                    <a:gd name="connsiteX18" fmla="*/ 1072275 w 1138080"/>
                    <a:gd name="connsiteY18" fmla="*/ 991504 h 1035421"/>
                    <a:gd name="connsiteX19" fmla="*/ 1092449 w 1138080"/>
                    <a:gd name="connsiteY19" fmla="*/ 971711 h 1035421"/>
                    <a:gd name="connsiteX20" fmla="*/ 340489 w 1138080"/>
                    <a:gd name="connsiteY20" fmla="*/ 238640 h 1035421"/>
                    <a:gd name="connsiteX21" fmla="*/ 334018 w 1138080"/>
                    <a:gd name="connsiteY21" fmla="*/ 245587 h 1035421"/>
                    <a:gd name="connsiteX22" fmla="*/ 341012 w 1138080"/>
                    <a:gd name="connsiteY22" fmla="*/ 252058 h 1035421"/>
                    <a:gd name="connsiteX23" fmla="*/ 347578 w 1138080"/>
                    <a:gd name="connsiteY23" fmla="*/ 245016 h 1035421"/>
                    <a:gd name="connsiteX24" fmla="*/ 340489 w 1138080"/>
                    <a:gd name="connsiteY24" fmla="*/ 238640 h 1035421"/>
                    <a:gd name="connsiteX25" fmla="*/ 344902 w 1138080"/>
                    <a:gd name="connsiteY25" fmla="*/ 199821 h 1035421"/>
                    <a:gd name="connsiteX26" fmla="*/ 376745 w 1138080"/>
                    <a:gd name="connsiteY26" fmla="*/ 217990 h 1035421"/>
                    <a:gd name="connsiteX27" fmla="*/ 392494 w 1138080"/>
                    <a:gd name="connsiteY27" fmla="*/ 225318 h 1035421"/>
                    <a:gd name="connsiteX28" fmla="*/ 721893 w 1138080"/>
                    <a:gd name="connsiteY28" fmla="*/ 224985 h 1035421"/>
                    <a:gd name="connsiteX29" fmla="*/ 735644 w 1138080"/>
                    <a:gd name="connsiteY29" fmla="*/ 215992 h 1035421"/>
                    <a:gd name="connsiteX30" fmla="*/ 741794 w 1138080"/>
                    <a:gd name="connsiteY30" fmla="*/ 207779 h 1035421"/>
                    <a:gd name="connsiteX31" fmla="*/ 817959 w 1138080"/>
                    <a:gd name="connsiteY31" fmla="*/ 273712 h 1035421"/>
                    <a:gd name="connsiteX32" fmla="*/ 983997 w 1138080"/>
                    <a:gd name="connsiteY32" fmla="*/ 466497 h 1035421"/>
                    <a:gd name="connsiteX33" fmla="*/ 1010671 w 1138080"/>
                    <a:gd name="connsiteY33" fmla="*/ 512047 h 1035421"/>
                    <a:gd name="connsiteX34" fmla="*/ 997288 w 1138080"/>
                    <a:gd name="connsiteY34" fmla="*/ 520982 h 1035421"/>
                    <a:gd name="connsiteX35" fmla="*/ 936243 w 1138080"/>
                    <a:gd name="connsiteY35" fmla="*/ 554479 h 1035421"/>
                    <a:gd name="connsiteX36" fmla="*/ 785936 w 1138080"/>
                    <a:gd name="connsiteY36" fmla="*/ 554479 h 1035421"/>
                    <a:gd name="connsiteX37" fmla="*/ 730172 w 1138080"/>
                    <a:gd name="connsiteY37" fmla="*/ 522124 h 1035421"/>
                    <a:gd name="connsiteX38" fmla="*/ 710664 w 1138080"/>
                    <a:gd name="connsiteY38" fmla="*/ 510610 h 1035421"/>
                    <a:gd name="connsiteX39" fmla="*/ 590381 w 1138080"/>
                    <a:gd name="connsiteY39" fmla="*/ 510752 h 1035421"/>
                    <a:gd name="connsiteX40" fmla="*/ 573442 w 1138080"/>
                    <a:gd name="connsiteY40" fmla="*/ 529737 h 1035421"/>
                    <a:gd name="connsiteX41" fmla="*/ 573300 w 1138080"/>
                    <a:gd name="connsiteY41" fmla="*/ 788003 h 1035421"/>
                    <a:gd name="connsiteX42" fmla="*/ 570445 w 1138080"/>
                    <a:gd name="connsiteY42" fmla="*/ 817360 h 1035421"/>
                    <a:gd name="connsiteX43" fmla="*/ 569493 w 1138080"/>
                    <a:gd name="connsiteY43" fmla="*/ 817931 h 1035421"/>
                    <a:gd name="connsiteX44" fmla="*/ 530477 w 1138080"/>
                    <a:gd name="connsiteY44" fmla="*/ 818026 h 1035421"/>
                    <a:gd name="connsiteX45" fmla="*/ 527765 w 1138080"/>
                    <a:gd name="connsiteY45" fmla="*/ 481871 h 1035421"/>
                    <a:gd name="connsiteX46" fmla="*/ 541754 w 1138080"/>
                    <a:gd name="connsiteY46" fmla="*/ 467692 h 1035421"/>
                    <a:gd name="connsiteX47" fmla="*/ 715327 w 1138080"/>
                    <a:gd name="connsiteY47" fmla="*/ 467549 h 1035421"/>
                    <a:gd name="connsiteX48" fmla="*/ 732028 w 1138080"/>
                    <a:gd name="connsiteY48" fmla="*/ 456653 h 1035421"/>
                    <a:gd name="connsiteX49" fmla="*/ 766048 w 1138080"/>
                    <a:gd name="connsiteY49" fmla="*/ 424870 h 1035421"/>
                    <a:gd name="connsiteX50" fmla="*/ 734074 w 1138080"/>
                    <a:gd name="connsiteY50" fmla="*/ 387567 h 1035421"/>
                    <a:gd name="connsiteX51" fmla="*/ 724891 w 1138080"/>
                    <a:gd name="connsiteY51" fmla="*/ 383951 h 1035421"/>
                    <a:gd name="connsiteX52" fmla="*/ 478900 w 1138080"/>
                    <a:gd name="connsiteY52" fmla="*/ 384046 h 1035421"/>
                    <a:gd name="connsiteX53" fmla="*/ 469432 w 1138080"/>
                    <a:gd name="connsiteY53" fmla="*/ 394323 h 1035421"/>
                    <a:gd name="connsiteX54" fmla="*/ 470383 w 1138080"/>
                    <a:gd name="connsiteY54" fmla="*/ 607483 h 1035421"/>
                    <a:gd name="connsiteX55" fmla="*/ 479424 w 1138080"/>
                    <a:gd name="connsiteY55" fmla="*/ 623756 h 1035421"/>
                    <a:gd name="connsiteX56" fmla="*/ 495315 w 1138080"/>
                    <a:gd name="connsiteY56" fmla="*/ 674619 h 1035421"/>
                    <a:gd name="connsiteX57" fmla="*/ 451922 w 1138080"/>
                    <a:gd name="connsiteY57" fmla="*/ 705927 h 1035421"/>
                    <a:gd name="connsiteX58" fmla="*/ 409338 w 1138080"/>
                    <a:gd name="connsiteY58" fmla="*/ 675333 h 1035421"/>
                    <a:gd name="connsiteX59" fmla="*/ 422517 w 1138080"/>
                    <a:gd name="connsiteY59" fmla="*/ 625897 h 1035421"/>
                    <a:gd name="connsiteX60" fmla="*/ 430654 w 1138080"/>
                    <a:gd name="connsiteY60" fmla="*/ 607388 h 1035421"/>
                    <a:gd name="connsiteX61" fmla="*/ 429179 w 1138080"/>
                    <a:gd name="connsiteY61" fmla="*/ 358685 h 1035421"/>
                    <a:gd name="connsiteX62" fmla="*/ 443310 w 1138080"/>
                    <a:gd name="connsiteY62" fmla="*/ 344697 h 1035421"/>
                    <a:gd name="connsiteX63" fmla="*/ 720751 w 1138080"/>
                    <a:gd name="connsiteY63" fmla="*/ 344982 h 1035421"/>
                    <a:gd name="connsiteX64" fmla="*/ 736405 w 1138080"/>
                    <a:gd name="connsiteY64" fmla="*/ 334752 h 1035421"/>
                    <a:gd name="connsiteX65" fmla="*/ 764144 w 1138080"/>
                    <a:gd name="connsiteY65" fmla="*/ 304777 h 1035421"/>
                    <a:gd name="connsiteX66" fmla="*/ 734311 w 1138080"/>
                    <a:gd name="connsiteY66" fmla="*/ 270329 h 1035421"/>
                    <a:gd name="connsiteX67" fmla="*/ 722036 w 1138080"/>
                    <a:gd name="connsiteY67" fmla="*/ 265095 h 1035421"/>
                    <a:gd name="connsiteX68" fmla="*/ 492413 w 1138080"/>
                    <a:gd name="connsiteY68" fmla="*/ 265523 h 1035421"/>
                    <a:gd name="connsiteX69" fmla="*/ 391257 w 1138080"/>
                    <a:gd name="connsiteY69" fmla="*/ 265618 h 1035421"/>
                    <a:gd name="connsiteX70" fmla="*/ 376793 w 1138080"/>
                    <a:gd name="connsiteY70" fmla="*/ 272708 h 1035421"/>
                    <a:gd name="connsiteX71" fmla="*/ 309562 w 1138080"/>
                    <a:gd name="connsiteY71" fmla="*/ 278655 h 1035421"/>
                    <a:gd name="connsiteX72" fmla="*/ 310561 w 1138080"/>
                    <a:gd name="connsiteY72" fmla="*/ 211091 h 1035421"/>
                    <a:gd name="connsiteX73" fmla="*/ 344902 w 1138080"/>
                    <a:gd name="connsiteY73" fmla="*/ 199821 h 1035421"/>
                    <a:gd name="connsiteX74" fmla="*/ 45253 w 1138080"/>
                    <a:gd name="connsiteY74" fmla="*/ 39089 h 1035421"/>
                    <a:gd name="connsiteX75" fmla="*/ 38829 w 1138080"/>
                    <a:gd name="connsiteY75" fmla="*/ 46083 h 1035421"/>
                    <a:gd name="connsiteX76" fmla="*/ 45776 w 1138080"/>
                    <a:gd name="connsiteY76" fmla="*/ 52554 h 1035421"/>
                    <a:gd name="connsiteX77" fmla="*/ 52342 w 1138080"/>
                    <a:gd name="connsiteY77" fmla="*/ 45417 h 1035421"/>
                    <a:gd name="connsiteX78" fmla="*/ 45253 w 1138080"/>
                    <a:gd name="connsiteY78" fmla="*/ 39089 h 1035421"/>
                    <a:gd name="connsiteX79" fmla="*/ 35985 w 1138080"/>
                    <a:gd name="connsiteY79" fmla="*/ 969 h 1035421"/>
                    <a:gd name="connsiteX80" fmla="*/ 85077 w 1138080"/>
                    <a:gd name="connsiteY80" fmla="*/ 24053 h 1035421"/>
                    <a:gd name="connsiteX81" fmla="*/ 101017 w 1138080"/>
                    <a:gd name="connsiteY81" fmla="*/ 30477 h 1035421"/>
                    <a:gd name="connsiteX82" fmla="*/ 434460 w 1138080"/>
                    <a:gd name="connsiteY82" fmla="*/ 29811 h 1035421"/>
                    <a:gd name="connsiteX83" fmla="*/ 449353 w 1138080"/>
                    <a:gd name="connsiteY83" fmla="*/ 44513 h 1035421"/>
                    <a:gd name="connsiteX84" fmla="*/ 448924 w 1138080"/>
                    <a:gd name="connsiteY84" fmla="*/ 89572 h 1035421"/>
                    <a:gd name="connsiteX85" fmla="*/ 460486 w 1138080"/>
                    <a:gd name="connsiteY85" fmla="*/ 100943 h 1035421"/>
                    <a:gd name="connsiteX86" fmla="*/ 594947 w 1138080"/>
                    <a:gd name="connsiteY86" fmla="*/ 101644 h 1035421"/>
                    <a:gd name="connsiteX87" fmla="*/ 601467 w 1138080"/>
                    <a:gd name="connsiteY87" fmla="*/ 105267 h 1035421"/>
                    <a:gd name="connsiteX88" fmla="*/ 654058 w 1138080"/>
                    <a:gd name="connsiteY88" fmla="*/ 142110 h 1035421"/>
                    <a:gd name="connsiteX89" fmla="*/ 421185 w 1138080"/>
                    <a:gd name="connsiteY89" fmla="*/ 140292 h 1035421"/>
                    <a:gd name="connsiteX90" fmla="*/ 409908 w 1138080"/>
                    <a:gd name="connsiteY90" fmla="*/ 129016 h 1035421"/>
                    <a:gd name="connsiteX91" fmla="*/ 410004 w 1138080"/>
                    <a:gd name="connsiteY91" fmla="*/ 78485 h 1035421"/>
                    <a:gd name="connsiteX92" fmla="*/ 400725 w 1138080"/>
                    <a:gd name="connsiteY92" fmla="*/ 69112 h 1035421"/>
                    <a:gd name="connsiteX93" fmla="*/ 91881 w 1138080"/>
                    <a:gd name="connsiteY93" fmla="*/ 69588 h 1035421"/>
                    <a:gd name="connsiteX94" fmla="*/ 79320 w 1138080"/>
                    <a:gd name="connsiteY94" fmla="*/ 76249 h 1035421"/>
                    <a:gd name="connsiteX95" fmla="*/ 10852 w 1138080"/>
                    <a:gd name="connsiteY95" fmla="*/ 75440 h 1035421"/>
                    <a:gd name="connsiteX96" fmla="*/ 18322 w 1138080"/>
                    <a:gd name="connsiteY96" fmla="*/ 9018 h 1035421"/>
                    <a:gd name="connsiteX97" fmla="*/ 35985 w 1138080"/>
                    <a:gd name="connsiteY97" fmla="*/ 969 h 103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</a:cxnLst>
                  <a:rect l="l" t="t" r="r" b="b"/>
                  <a:pathLst>
                    <a:path w="1138080" h="1035421">
                      <a:moveTo>
                        <a:pt x="452683" y="653589"/>
                      </a:moveTo>
                      <a:cubicBezTo>
                        <a:pt x="448401" y="653684"/>
                        <a:pt x="445784" y="655682"/>
                        <a:pt x="445784" y="660155"/>
                      </a:cubicBezTo>
                      <a:cubicBezTo>
                        <a:pt x="445784" y="664389"/>
                        <a:pt x="448306" y="667197"/>
                        <a:pt x="452350" y="667292"/>
                      </a:cubicBezTo>
                      <a:cubicBezTo>
                        <a:pt x="456442" y="667387"/>
                        <a:pt x="459107" y="664437"/>
                        <a:pt x="459440" y="660488"/>
                      </a:cubicBezTo>
                      <a:cubicBezTo>
                        <a:pt x="459820" y="656063"/>
                        <a:pt x="456585" y="654255"/>
                        <a:pt x="452683" y="653589"/>
                      </a:cubicBezTo>
                      <a:close/>
                      <a:moveTo>
                        <a:pt x="1092371" y="651565"/>
                      </a:moveTo>
                      <a:lnTo>
                        <a:pt x="1104417" y="672136"/>
                      </a:lnTo>
                      <a:lnTo>
                        <a:pt x="1136657" y="755941"/>
                      </a:lnTo>
                      <a:lnTo>
                        <a:pt x="1138079" y="1019720"/>
                      </a:lnTo>
                      <a:cubicBezTo>
                        <a:pt x="1138174" y="1032852"/>
                        <a:pt x="1134082" y="1035992"/>
                        <a:pt x="1122091" y="1035136"/>
                      </a:cubicBezTo>
                      <a:cubicBezTo>
                        <a:pt x="1108484" y="1034184"/>
                        <a:pt x="1094780" y="1034803"/>
                        <a:pt x="1081125" y="1034707"/>
                      </a:cubicBezTo>
                      <a:cubicBezTo>
                        <a:pt x="1030880" y="1034469"/>
                        <a:pt x="980587" y="1034469"/>
                        <a:pt x="930343" y="1033899"/>
                      </a:cubicBezTo>
                      <a:cubicBezTo>
                        <a:pt x="925157" y="1033803"/>
                        <a:pt x="919352" y="1034803"/>
                        <a:pt x="913737" y="1035373"/>
                      </a:cubicBezTo>
                      <a:cubicBezTo>
                        <a:pt x="910121" y="1035373"/>
                        <a:pt x="906552" y="1035373"/>
                        <a:pt x="902936" y="1035421"/>
                      </a:cubicBezTo>
                      <a:cubicBezTo>
                        <a:pt x="899415" y="1034898"/>
                        <a:pt x="896275" y="1033613"/>
                        <a:pt x="893896" y="1031044"/>
                      </a:cubicBezTo>
                      <a:cubicBezTo>
                        <a:pt x="886712" y="1023241"/>
                        <a:pt x="892326" y="1007634"/>
                        <a:pt x="891755" y="995501"/>
                      </a:cubicBezTo>
                      <a:cubicBezTo>
                        <a:pt x="892136" y="995121"/>
                        <a:pt x="892421" y="994740"/>
                        <a:pt x="892707" y="994312"/>
                      </a:cubicBezTo>
                      <a:cubicBezTo>
                        <a:pt x="898654" y="990505"/>
                        <a:pt x="905744" y="991600"/>
                        <a:pt x="912405" y="991600"/>
                      </a:cubicBezTo>
                      <a:cubicBezTo>
                        <a:pt x="965695" y="991457"/>
                        <a:pt x="1018985" y="991600"/>
                        <a:pt x="1072275" y="991504"/>
                      </a:cubicBezTo>
                      <a:cubicBezTo>
                        <a:pt x="1091688" y="991504"/>
                        <a:pt x="1092449" y="990743"/>
                        <a:pt x="1092449" y="971711"/>
                      </a:cubicBezTo>
                      <a:close/>
                      <a:moveTo>
                        <a:pt x="340489" y="238640"/>
                      </a:moveTo>
                      <a:cubicBezTo>
                        <a:pt x="336111" y="238735"/>
                        <a:pt x="333875" y="241352"/>
                        <a:pt x="334018" y="245587"/>
                      </a:cubicBezTo>
                      <a:cubicBezTo>
                        <a:pt x="334161" y="249869"/>
                        <a:pt x="336683" y="252201"/>
                        <a:pt x="341012" y="252058"/>
                      </a:cubicBezTo>
                      <a:cubicBezTo>
                        <a:pt x="345342" y="251867"/>
                        <a:pt x="347388" y="249298"/>
                        <a:pt x="347578" y="245016"/>
                      </a:cubicBezTo>
                      <a:cubicBezTo>
                        <a:pt x="347103" y="240876"/>
                        <a:pt x="344771" y="238497"/>
                        <a:pt x="340489" y="238640"/>
                      </a:cubicBezTo>
                      <a:close/>
                      <a:moveTo>
                        <a:pt x="344902" y="199821"/>
                      </a:moveTo>
                      <a:cubicBezTo>
                        <a:pt x="357012" y="201016"/>
                        <a:pt x="368704" y="207118"/>
                        <a:pt x="376745" y="217990"/>
                      </a:cubicBezTo>
                      <a:cubicBezTo>
                        <a:pt x="381360" y="224223"/>
                        <a:pt x="385880" y="225318"/>
                        <a:pt x="392494" y="225318"/>
                      </a:cubicBezTo>
                      <a:cubicBezTo>
                        <a:pt x="502310" y="225080"/>
                        <a:pt x="612077" y="224889"/>
                        <a:pt x="721893" y="224985"/>
                      </a:cubicBezTo>
                      <a:cubicBezTo>
                        <a:pt x="729221" y="224985"/>
                        <a:pt x="732884" y="223367"/>
                        <a:pt x="735644" y="215992"/>
                      </a:cubicBezTo>
                      <a:lnTo>
                        <a:pt x="741794" y="207779"/>
                      </a:lnTo>
                      <a:lnTo>
                        <a:pt x="817959" y="273712"/>
                      </a:lnTo>
                      <a:cubicBezTo>
                        <a:pt x="881446" y="334555"/>
                        <a:pt x="936523" y="399455"/>
                        <a:pt x="983997" y="466497"/>
                      </a:cubicBezTo>
                      <a:lnTo>
                        <a:pt x="1010671" y="512047"/>
                      </a:lnTo>
                      <a:lnTo>
                        <a:pt x="997288" y="520982"/>
                      </a:lnTo>
                      <a:cubicBezTo>
                        <a:pt x="984347" y="545676"/>
                        <a:pt x="962935" y="554574"/>
                        <a:pt x="936243" y="554479"/>
                      </a:cubicBezTo>
                      <a:cubicBezTo>
                        <a:pt x="886141" y="554288"/>
                        <a:pt x="836038" y="554336"/>
                        <a:pt x="785936" y="554479"/>
                      </a:cubicBezTo>
                      <a:cubicBezTo>
                        <a:pt x="760909" y="554526"/>
                        <a:pt x="741734" y="544629"/>
                        <a:pt x="730172" y="522124"/>
                      </a:cubicBezTo>
                      <a:cubicBezTo>
                        <a:pt x="725842" y="513607"/>
                        <a:pt x="719895" y="510562"/>
                        <a:pt x="710664" y="510610"/>
                      </a:cubicBezTo>
                      <a:cubicBezTo>
                        <a:pt x="670554" y="510800"/>
                        <a:pt x="630491" y="510562"/>
                        <a:pt x="590381" y="510752"/>
                      </a:cubicBezTo>
                      <a:cubicBezTo>
                        <a:pt x="574727" y="510847"/>
                        <a:pt x="573442" y="512275"/>
                        <a:pt x="573442" y="529737"/>
                      </a:cubicBezTo>
                      <a:cubicBezTo>
                        <a:pt x="573347" y="615810"/>
                        <a:pt x="573490" y="701930"/>
                        <a:pt x="573300" y="788003"/>
                      </a:cubicBezTo>
                      <a:cubicBezTo>
                        <a:pt x="573300" y="797805"/>
                        <a:pt x="575393" y="808034"/>
                        <a:pt x="570445" y="817360"/>
                      </a:cubicBezTo>
                      <a:cubicBezTo>
                        <a:pt x="570159" y="817598"/>
                        <a:pt x="569921" y="817741"/>
                        <a:pt x="569493" y="817931"/>
                      </a:cubicBezTo>
                      <a:cubicBezTo>
                        <a:pt x="556504" y="817979"/>
                        <a:pt x="543467" y="817979"/>
                        <a:pt x="530477" y="818026"/>
                      </a:cubicBezTo>
                      <a:cubicBezTo>
                        <a:pt x="529668" y="705975"/>
                        <a:pt x="529002" y="593923"/>
                        <a:pt x="527765" y="481871"/>
                      </a:cubicBezTo>
                      <a:cubicBezTo>
                        <a:pt x="527670" y="470642"/>
                        <a:pt x="530239" y="467597"/>
                        <a:pt x="541754" y="467692"/>
                      </a:cubicBezTo>
                      <a:cubicBezTo>
                        <a:pt x="599611" y="468168"/>
                        <a:pt x="657469" y="467502"/>
                        <a:pt x="715327" y="467549"/>
                      </a:cubicBezTo>
                      <a:cubicBezTo>
                        <a:pt x="723844" y="467549"/>
                        <a:pt x="729030" y="466503"/>
                        <a:pt x="732028" y="456653"/>
                      </a:cubicBezTo>
                      <a:cubicBezTo>
                        <a:pt x="736738" y="441095"/>
                        <a:pt x="748728" y="431198"/>
                        <a:pt x="766048" y="424870"/>
                      </a:cubicBezTo>
                      <a:cubicBezTo>
                        <a:pt x="749728" y="416353"/>
                        <a:pt x="738641" y="404600"/>
                        <a:pt x="734074" y="387567"/>
                      </a:cubicBezTo>
                      <a:cubicBezTo>
                        <a:pt x="732836" y="382856"/>
                        <a:pt x="728412" y="383951"/>
                        <a:pt x="724891" y="383951"/>
                      </a:cubicBezTo>
                      <a:cubicBezTo>
                        <a:pt x="642910" y="383998"/>
                        <a:pt x="560881" y="384236"/>
                        <a:pt x="478900" y="384046"/>
                      </a:cubicBezTo>
                      <a:cubicBezTo>
                        <a:pt x="470669" y="383998"/>
                        <a:pt x="469384" y="386805"/>
                        <a:pt x="469432" y="394323"/>
                      </a:cubicBezTo>
                      <a:cubicBezTo>
                        <a:pt x="470050" y="465361"/>
                        <a:pt x="470383" y="536446"/>
                        <a:pt x="470383" y="607483"/>
                      </a:cubicBezTo>
                      <a:cubicBezTo>
                        <a:pt x="470383" y="615382"/>
                        <a:pt x="473333" y="619331"/>
                        <a:pt x="479424" y="623756"/>
                      </a:cubicBezTo>
                      <a:cubicBezTo>
                        <a:pt x="496172" y="635936"/>
                        <a:pt x="501739" y="655492"/>
                        <a:pt x="495315" y="674619"/>
                      </a:cubicBezTo>
                      <a:cubicBezTo>
                        <a:pt x="488987" y="693366"/>
                        <a:pt x="471430" y="706070"/>
                        <a:pt x="451922" y="705927"/>
                      </a:cubicBezTo>
                      <a:cubicBezTo>
                        <a:pt x="432747" y="705784"/>
                        <a:pt x="416047" y="693794"/>
                        <a:pt x="409338" y="675333"/>
                      </a:cubicBezTo>
                      <a:cubicBezTo>
                        <a:pt x="403010" y="658014"/>
                        <a:pt x="407768" y="637792"/>
                        <a:pt x="422517" y="625897"/>
                      </a:cubicBezTo>
                      <a:cubicBezTo>
                        <a:pt x="429084" y="620615"/>
                        <a:pt x="430701" y="615191"/>
                        <a:pt x="430654" y="607388"/>
                      </a:cubicBezTo>
                      <a:cubicBezTo>
                        <a:pt x="430083" y="524503"/>
                        <a:pt x="430083" y="441570"/>
                        <a:pt x="429179" y="358685"/>
                      </a:cubicBezTo>
                      <a:cubicBezTo>
                        <a:pt x="429036" y="347123"/>
                        <a:pt x="432081" y="344649"/>
                        <a:pt x="443310" y="344697"/>
                      </a:cubicBezTo>
                      <a:cubicBezTo>
                        <a:pt x="535806" y="345125"/>
                        <a:pt x="628255" y="344792"/>
                        <a:pt x="720751" y="344982"/>
                      </a:cubicBezTo>
                      <a:cubicBezTo>
                        <a:pt x="728887" y="344982"/>
                        <a:pt x="733740" y="344126"/>
                        <a:pt x="736405" y="334752"/>
                      </a:cubicBezTo>
                      <a:cubicBezTo>
                        <a:pt x="740259" y="321240"/>
                        <a:pt x="750489" y="311914"/>
                        <a:pt x="764144" y="304777"/>
                      </a:cubicBezTo>
                      <a:cubicBezTo>
                        <a:pt x="749537" y="296641"/>
                        <a:pt x="738784" y="285983"/>
                        <a:pt x="734311" y="270329"/>
                      </a:cubicBezTo>
                      <a:cubicBezTo>
                        <a:pt x="732313" y="263382"/>
                        <a:pt x="726746" y="265095"/>
                        <a:pt x="722036" y="265095"/>
                      </a:cubicBezTo>
                      <a:cubicBezTo>
                        <a:pt x="645479" y="265190"/>
                        <a:pt x="568970" y="265380"/>
                        <a:pt x="492413" y="265523"/>
                      </a:cubicBezTo>
                      <a:cubicBezTo>
                        <a:pt x="458678" y="265618"/>
                        <a:pt x="424944" y="265809"/>
                        <a:pt x="391257" y="265618"/>
                      </a:cubicBezTo>
                      <a:cubicBezTo>
                        <a:pt x="384881" y="265571"/>
                        <a:pt x="380980" y="267188"/>
                        <a:pt x="376793" y="272708"/>
                      </a:cubicBezTo>
                      <a:cubicBezTo>
                        <a:pt x="359997" y="294785"/>
                        <a:pt x="329069" y="297116"/>
                        <a:pt x="309562" y="278655"/>
                      </a:cubicBezTo>
                      <a:cubicBezTo>
                        <a:pt x="289578" y="259766"/>
                        <a:pt x="290054" y="229600"/>
                        <a:pt x="310561" y="211091"/>
                      </a:cubicBezTo>
                      <a:cubicBezTo>
                        <a:pt x="320268" y="202337"/>
                        <a:pt x="332793" y="198625"/>
                        <a:pt x="344902" y="199821"/>
                      </a:cubicBezTo>
                      <a:close/>
                      <a:moveTo>
                        <a:pt x="45253" y="39089"/>
                      </a:moveTo>
                      <a:cubicBezTo>
                        <a:pt x="40923" y="39232"/>
                        <a:pt x="38686" y="41801"/>
                        <a:pt x="38829" y="46083"/>
                      </a:cubicBezTo>
                      <a:cubicBezTo>
                        <a:pt x="38924" y="50413"/>
                        <a:pt x="41541" y="52697"/>
                        <a:pt x="45776" y="52554"/>
                      </a:cubicBezTo>
                      <a:cubicBezTo>
                        <a:pt x="50106" y="52411"/>
                        <a:pt x="52199" y="49794"/>
                        <a:pt x="52342" y="45417"/>
                      </a:cubicBezTo>
                      <a:cubicBezTo>
                        <a:pt x="51818" y="41373"/>
                        <a:pt x="49535" y="38946"/>
                        <a:pt x="45253" y="39089"/>
                      </a:cubicBezTo>
                      <a:close/>
                      <a:moveTo>
                        <a:pt x="35985" y="969"/>
                      </a:moveTo>
                      <a:cubicBezTo>
                        <a:pt x="54370" y="-2979"/>
                        <a:pt x="73872" y="5211"/>
                        <a:pt x="85077" y="24053"/>
                      </a:cubicBezTo>
                      <a:cubicBezTo>
                        <a:pt x="89455" y="31476"/>
                        <a:pt x="94879" y="30524"/>
                        <a:pt x="101017" y="30477"/>
                      </a:cubicBezTo>
                      <a:cubicBezTo>
                        <a:pt x="212164" y="30382"/>
                        <a:pt x="323312" y="30429"/>
                        <a:pt x="434460" y="29811"/>
                      </a:cubicBezTo>
                      <a:cubicBezTo>
                        <a:pt x="446260" y="29763"/>
                        <a:pt x="450304" y="32237"/>
                        <a:pt x="449353" y="44513"/>
                      </a:cubicBezTo>
                      <a:cubicBezTo>
                        <a:pt x="448163" y="59453"/>
                        <a:pt x="449781" y="74584"/>
                        <a:pt x="448924" y="89572"/>
                      </a:cubicBezTo>
                      <a:cubicBezTo>
                        <a:pt x="448353" y="99040"/>
                        <a:pt x="451922" y="100943"/>
                        <a:pt x="460486" y="100943"/>
                      </a:cubicBezTo>
                      <a:lnTo>
                        <a:pt x="594947" y="101644"/>
                      </a:lnTo>
                      <a:lnTo>
                        <a:pt x="601467" y="105267"/>
                      </a:lnTo>
                      <a:lnTo>
                        <a:pt x="654058" y="142110"/>
                      </a:lnTo>
                      <a:lnTo>
                        <a:pt x="421185" y="140292"/>
                      </a:lnTo>
                      <a:cubicBezTo>
                        <a:pt x="412287" y="140245"/>
                        <a:pt x="409575" y="137961"/>
                        <a:pt x="409908" y="129016"/>
                      </a:cubicBezTo>
                      <a:cubicBezTo>
                        <a:pt x="410527" y="112220"/>
                        <a:pt x="409623" y="95329"/>
                        <a:pt x="410004" y="78485"/>
                      </a:cubicBezTo>
                      <a:cubicBezTo>
                        <a:pt x="410194" y="71348"/>
                        <a:pt x="407958" y="69064"/>
                        <a:pt x="400725" y="69112"/>
                      </a:cubicBezTo>
                      <a:cubicBezTo>
                        <a:pt x="297761" y="69493"/>
                        <a:pt x="194845" y="69635"/>
                        <a:pt x="91881" y="69588"/>
                      </a:cubicBezTo>
                      <a:cubicBezTo>
                        <a:pt x="85981" y="69588"/>
                        <a:pt x="82889" y="72681"/>
                        <a:pt x="79320" y="76249"/>
                      </a:cubicBezTo>
                      <a:cubicBezTo>
                        <a:pt x="58432" y="97089"/>
                        <a:pt x="29504" y="96661"/>
                        <a:pt x="10852" y="75440"/>
                      </a:cubicBezTo>
                      <a:cubicBezTo>
                        <a:pt x="-6229" y="55980"/>
                        <a:pt x="-2708" y="24529"/>
                        <a:pt x="18322" y="9018"/>
                      </a:cubicBezTo>
                      <a:cubicBezTo>
                        <a:pt x="23853" y="4950"/>
                        <a:pt x="29857" y="2285"/>
                        <a:pt x="35985" y="96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xmlns="" id="{8D8A695B-74AA-4716-EC66-1E37659B73C1}"/>
                    </a:ext>
                  </a:extLst>
                </p:cNvPr>
                <p:cNvSpPr/>
                <p:nvPr/>
              </p:nvSpPr>
              <p:spPr>
                <a:xfrm>
                  <a:off x="2432424" y="2562375"/>
                  <a:ext cx="560544" cy="713641"/>
                </a:xfrm>
                <a:custGeom>
                  <a:avLst/>
                  <a:gdLst>
                    <a:gd name="connsiteX0" fmla="*/ 526715 w 560544"/>
                    <a:gd name="connsiteY0" fmla="*/ 481402 h 713641"/>
                    <a:gd name="connsiteX1" fmla="*/ 516913 w 560544"/>
                    <a:gd name="connsiteY1" fmla="*/ 471220 h 713641"/>
                    <a:gd name="connsiteX2" fmla="*/ 517104 w 560544"/>
                    <a:gd name="connsiteY2" fmla="*/ 410174 h 713641"/>
                    <a:gd name="connsiteX3" fmla="*/ 517246 w 560544"/>
                    <a:gd name="connsiteY3" fmla="*/ 370540 h 713641"/>
                    <a:gd name="connsiteX4" fmla="*/ 517151 w 560544"/>
                    <a:gd name="connsiteY4" fmla="*/ 306449 h 713641"/>
                    <a:gd name="connsiteX5" fmla="*/ 517199 w 560544"/>
                    <a:gd name="connsiteY5" fmla="*/ 266957 h 713641"/>
                    <a:gd name="connsiteX6" fmla="*/ 517199 w 560544"/>
                    <a:gd name="connsiteY6" fmla="*/ 194683 h 713641"/>
                    <a:gd name="connsiteX7" fmla="*/ 517104 w 560544"/>
                    <a:gd name="connsiteY7" fmla="*/ 155191 h 713641"/>
                    <a:gd name="connsiteX8" fmla="*/ 517056 w 560544"/>
                    <a:gd name="connsiteY8" fmla="*/ 84106 h 713641"/>
                    <a:gd name="connsiteX9" fmla="*/ 432315 w 560544"/>
                    <a:gd name="connsiteY9" fmla="*/ 31 h 713641"/>
                    <a:gd name="connsiteX10" fmla="*/ 63234 w 560544"/>
                    <a:gd name="connsiteY10" fmla="*/ 79 h 713641"/>
                    <a:gd name="connsiteX11" fmla="*/ 45582 w 560544"/>
                    <a:gd name="connsiteY11" fmla="*/ 1411 h 713641"/>
                    <a:gd name="connsiteX12" fmla="*/ 1618 w 560544"/>
                    <a:gd name="connsiteY12" fmla="*/ 20063 h 713641"/>
                    <a:gd name="connsiteX13" fmla="*/ 0 w 560544"/>
                    <a:gd name="connsiteY13" fmla="*/ 26391 h 713641"/>
                    <a:gd name="connsiteX14" fmla="*/ 0 w 560544"/>
                    <a:gd name="connsiteY14" fmla="*/ 26391 h 713641"/>
                    <a:gd name="connsiteX15" fmla="*/ 81933 w 560544"/>
                    <a:gd name="connsiteY15" fmla="*/ 140013 h 713641"/>
                    <a:gd name="connsiteX16" fmla="*/ 299756 w 560544"/>
                    <a:gd name="connsiteY16" fmla="*/ 442434 h 713641"/>
                    <a:gd name="connsiteX17" fmla="*/ 457247 w 560544"/>
                    <a:gd name="connsiteY17" fmla="*/ 660875 h 713641"/>
                    <a:gd name="connsiteX18" fmla="*/ 492695 w 560544"/>
                    <a:gd name="connsiteY18" fmla="*/ 713642 h 713641"/>
                    <a:gd name="connsiteX19" fmla="*/ 516961 w 560544"/>
                    <a:gd name="connsiteY19" fmla="*/ 655451 h 713641"/>
                    <a:gd name="connsiteX20" fmla="*/ 517056 w 560544"/>
                    <a:gd name="connsiteY20" fmla="*/ 522178 h 713641"/>
                    <a:gd name="connsiteX21" fmla="*/ 519197 w 560544"/>
                    <a:gd name="connsiteY21" fmla="*/ 486779 h 713641"/>
                    <a:gd name="connsiteX22" fmla="*/ 552361 w 560544"/>
                    <a:gd name="connsiteY22" fmla="*/ 483733 h 713641"/>
                    <a:gd name="connsiteX23" fmla="*/ 560544 w 560544"/>
                    <a:gd name="connsiteY23" fmla="*/ 480546 h 713641"/>
                    <a:gd name="connsiteX24" fmla="*/ 526715 w 560544"/>
                    <a:gd name="connsiteY24" fmla="*/ 481402 h 713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60544" h="713641">
                      <a:moveTo>
                        <a:pt x="526715" y="481402"/>
                      </a:moveTo>
                      <a:cubicBezTo>
                        <a:pt x="518721" y="481925"/>
                        <a:pt x="516770" y="478690"/>
                        <a:pt x="516913" y="471220"/>
                      </a:cubicBezTo>
                      <a:cubicBezTo>
                        <a:pt x="517341" y="450855"/>
                        <a:pt x="517056" y="430491"/>
                        <a:pt x="517104" y="410174"/>
                      </a:cubicBezTo>
                      <a:cubicBezTo>
                        <a:pt x="517151" y="396947"/>
                        <a:pt x="517199" y="383767"/>
                        <a:pt x="517246" y="370540"/>
                      </a:cubicBezTo>
                      <a:cubicBezTo>
                        <a:pt x="517199" y="349176"/>
                        <a:pt x="517151" y="327812"/>
                        <a:pt x="517151" y="306449"/>
                      </a:cubicBezTo>
                      <a:cubicBezTo>
                        <a:pt x="517151" y="293269"/>
                        <a:pt x="517199" y="280137"/>
                        <a:pt x="517199" y="266957"/>
                      </a:cubicBezTo>
                      <a:cubicBezTo>
                        <a:pt x="517199" y="242881"/>
                        <a:pt x="517199" y="218758"/>
                        <a:pt x="517199" y="194683"/>
                      </a:cubicBezTo>
                      <a:cubicBezTo>
                        <a:pt x="517151" y="181503"/>
                        <a:pt x="517151" y="168371"/>
                        <a:pt x="517104" y="155191"/>
                      </a:cubicBezTo>
                      <a:cubicBezTo>
                        <a:pt x="517104" y="131496"/>
                        <a:pt x="517104" y="107801"/>
                        <a:pt x="517056" y="84106"/>
                      </a:cubicBezTo>
                      <a:cubicBezTo>
                        <a:pt x="516961" y="32529"/>
                        <a:pt x="484321" y="31"/>
                        <a:pt x="432315" y="31"/>
                      </a:cubicBezTo>
                      <a:cubicBezTo>
                        <a:pt x="309272" y="-16"/>
                        <a:pt x="186230" y="-16"/>
                        <a:pt x="63234" y="79"/>
                      </a:cubicBezTo>
                      <a:cubicBezTo>
                        <a:pt x="57334" y="79"/>
                        <a:pt x="51482" y="1221"/>
                        <a:pt x="45582" y="1411"/>
                      </a:cubicBezTo>
                      <a:cubicBezTo>
                        <a:pt x="28501" y="1982"/>
                        <a:pt x="16415" y="14115"/>
                        <a:pt x="1618" y="20063"/>
                      </a:cubicBezTo>
                      <a:cubicBezTo>
                        <a:pt x="1094" y="22156"/>
                        <a:pt x="523" y="24297"/>
                        <a:pt x="0" y="26391"/>
                      </a:cubicBezTo>
                      <a:cubicBezTo>
                        <a:pt x="0" y="26391"/>
                        <a:pt x="0" y="26391"/>
                        <a:pt x="0" y="26391"/>
                      </a:cubicBezTo>
                      <a:cubicBezTo>
                        <a:pt x="27311" y="64265"/>
                        <a:pt x="54670" y="102139"/>
                        <a:pt x="81933" y="140013"/>
                      </a:cubicBezTo>
                      <a:cubicBezTo>
                        <a:pt x="154541" y="240788"/>
                        <a:pt x="227101" y="341658"/>
                        <a:pt x="299756" y="442434"/>
                      </a:cubicBezTo>
                      <a:cubicBezTo>
                        <a:pt x="352237" y="515232"/>
                        <a:pt x="405052" y="587839"/>
                        <a:pt x="457247" y="660875"/>
                      </a:cubicBezTo>
                      <a:cubicBezTo>
                        <a:pt x="469571" y="678099"/>
                        <a:pt x="484130" y="693896"/>
                        <a:pt x="492695" y="713642"/>
                      </a:cubicBezTo>
                      <a:cubicBezTo>
                        <a:pt x="509776" y="697988"/>
                        <a:pt x="516818" y="678004"/>
                        <a:pt x="516961" y="655451"/>
                      </a:cubicBezTo>
                      <a:cubicBezTo>
                        <a:pt x="517199" y="611011"/>
                        <a:pt x="517056" y="566571"/>
                        <a:pt x="517056" y="522178"/>
                      </a:cubicBezTo>
                      <a:cubicBezTo>
                        <a:pt x="517389" y="510093"/>
                        <a:pt x="513440" y="495105"/>
                        <a:pt x="519197" y="486779"/>
                      </a:cubicBezTo>
                      <a:cubicBezTo>
                        <a:pt x="525002" y="478357"/>
                        <a:pt x="540941" y="484780"/>
                        <a:pt x="552361" y="483733"/>
                      </a:cubicBezTo>
                      <a:cubicBezTo>
                        <a:pt x="555453" y="483448"/>
                        <a:pt x="558784" y="484114"/>
                        <a:pt x="560544" y="480546"/>
                      </a:cubicBezTo>
                      <a:cubicBezTo>
                        <a:pt x="549315" y="480783"/>
                        <a:pt x="537991" y="480641"/>
                        <a:pt x="526715" y="48140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xmlns="" id="{60A2799E-A9FE-2EE4-4773-F0A7A57B67C2}"/>
                    </a:ext>
                  </a:extLst>
                </p:cNvPr>
                <p:cNvSpPr/>
                <p:nvPr/>
              </p:nvSpPr>
              <p:spPr>
                <a:xfrm>
                  <a:off x="1968581" y="4177237"/>
                  <a:ext cx="1025749" cy="746530"/>
                </a:xfrm>
                <a:custGeom>
                  <a:avLst/>
                  <a:gdLst>
                    <a:gd name="connsiteX0" fmla="*/ 620858 w 1025749"/>
                    <a:gd name="connsiteY0" fmla="*/ 191 h 746530"/>
                    <a:gd name="connsiteX1" fmla="*/ 34620 w 1025749"/>
                    <a:gd name="connsiteY1" fmla="*/ 381 h 746530"/>
                    <a:gd name="connsiteX2" fmla="*/ 18252 w 1025749"/>
                    <a:gd name="connsiteY2" fmla="*/ 0 h 746530"/>
                    <a:gd name="connsiteX3" fmla="*/ 5168 w 1025749"/>
                    <a:gd name="connsiteY3" fmla="*/ 34496 h 746530"/>
                    <a:gd name="connsiteX4" fmla="*/ 28577 w 1025749"/>
                    <a:gd name="connsiteY4" fmla="*/ 39587 h 746530"/>
                    <a:gd name="connsiteX5" fmla="*/ 601160 w 1025749"/>
                    <a:gd name="connsiteY5" fmla="*/ 39349 h 746530"/>
                    <a:gd name="connsiteX6" fmla="*/ 627281 w 1025749"/>
                    <a:gd name="connsiteY6" fmla="*/ 50007 h 746530"/>
                    <a:gd name="connsiteX7" fmla="*/ 957917 w 1025749"/>
                    <a:gd name="connsiteY7" fmla="*/ 384117 h 746530"/>
                    <a:gd name="connsiteX8" fmla="*/ 964578 w 1025749"/>
                    <a:gd name="connsiteY8" fmla="*/ 402245 h 746530"/>
                    <a:gd name="connsiteX9" fmla="*/ 964626 w 1025749"/>
                    <a:gd name="connsiteY9" fmla="*/ 644096 h 746530"/>
                    <a:gd name="connsiteX10" fmla="*/ 954587 w 1025749"/>
                    <a:gd name="connsiteY10" fmla="*/ 663556 h 746530"/>
                    <a:gd name="connsiteX11" fmla="*/ 944642 w 1025749"/>
                    <a:gd name="connsiteY11" fmla="*/ 729169 h 746530"/>
                    <a:gd name="connsiteX12" fmla="*/ 1010208 w 1025749"/>
                    <a:gd name="connsiteY12" fmla="*/ 735402 h 746530"/>
                    <a:gd name="connsiteX13" fmla="*/ 1012349 w 1025749"/>
                    <a:gd name="connsiteY13" fmla="*/ 668647 h 746530"/>
                    <a:gd name="connsiteX14" fmla="*/ 1003927 w 1025749"/>
                    <a:gd name="connsiteY14" fmla="*/ 647379 h 746530"/>
                    <a:gd name="connsiteX15" fmla="*/ 1004260 w 1025749"/>
                    <a:gd name="connsiteY15" fmla="*/ 386400 h 746530"/>
                    <a:gd name="connsiteX16" fmla="*/ 995981 w 1025749"/>
                    <a:gd name="connsiteY16" fmla="*/ 366131 h 746530"/>
                    <a:gd name="connsiteX17" fmla="*/ 643554 w 1025749"/>
                    <a:gd name="connsiteY17" fmla="*/ 9421 h 746530"/>
                    <a:gd name="connsiteX18" fmla="*/ 620858 w 1025749"/>
                    <a:gd name="connsiteY18" fmla="*/ 191 h 746530"/>
                    <a:gd name="connsiteX19" fmla="*/ 980137 w 1025749"/>
                    <a:gd name="connsiteY19" fmla="*/ 693865 h 746530"/>
                    <a:gd name="connsiteX20" fmla="*/ 986846 w 1025749"/>
                    <a:gd name="connsiteY20" fmla="*/ 700478 h 746530"/>
                    <a:gd name="connsiteX21" fmla="*/ 980851 w 1025749"/>
                    <a:gd name="connsiteY21" fmla="*/ 707806 h 746530"/>
                    <a:gd name="connsiteX22" fmla="*/ 973095 w 1025749"/>
                    <a:gd name="connsiteY22" fmla="*/ 700478 h 746530"/>
                    <a:gd name="connsiteX23" fmla="*/ 980137 w 1025749"/>
                    <a:gd name="connsiteY23" fmla="*/ 693865 h 746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025749" h="746530">
                      <a:moveTo>
                        <a:pt x="620858" y="191"/>
                      </a:moveTo>
                      <a:cubicBezTo>
                        <a:pt x="425445" y="428"/>
                        <a:pt x="230033" y="381"/>
                        <a:pt x="34620" y="381"/>
                      </a:cubicBezTo>
                      <a:cubicBezTo>
                        <a:pt x="29148" y="381"/>
                        <a:pt x="23724" y="143"/>
                        <a:pt x="18252" y="0"/>
                      </a:cubicBezTo>
                      <a:cubicBezTo>
                        <a:pt x="-875" y="6328"/>
                        <a:pt x="-4491" y="15844"/>
                        <a:pt x="5168" y="34496"/>
                      </a:cubicBezTo>
                      <a:cubicBezTo>
                        <a:pt x="12067" y="40301"/>
                        <a:pt x="20346" y="39587"/>
                        <a:pt x="28577" y="39587"/>
                      </a:cubicBezTo>
                      <a:cubicBezTo>
                        <a:pt x="219422" y="39587"/>
                        <a:pt x="410267" y="39682"/>
                        <a:pt x="601160" y="39349"/>
                      </a:cubicBezTo>
                      <a:cubicBezTo>
                        <a:pt x="612008" y="39349"/>
                        <a:pt x="619621" y="42204"/>
                        <a:pt x="627281" y="50007"/>
                      </a:cubicBezTo>
                      <a:cubicBezTo>
                        <a:pt x="737239" y="161583"/>
                        <a:pt x="847531" y="272921"/>
                        <a:pt x="957917" y="384117"/>
                      </a:cubicBezTo>
                      <a:cubicBezTo>
                        <a:pt x="963341" y="389588"/>
                        <a:pt x="964578" y="395155"/>
                        <a:pt x="964578" y="402245"/>
                      </a:cubicBezTo>
                      <a:cubicBezTo>
                        <a:pt x="964436" y="482846"/>
                        <a:pt x="964388" y="563495"/>
                        <a:pt x="964626" y="644096"/>
                      </a:cubicBezTo>
                      <a:cubicBezTo>
                        <a:pt x="964674" y="652850"/>
                        <a:pt x="963103" y="658179"/>
                        <a:pt x="954587" y="663556"/>
                      </a:cubicBezTo>
                      <a:cubicBezTo>
                        <a:pt x="931748" y="677925"/>
                        <a:pt x="927942" y="708472"/>
                        <a:pt x="944642" y="729169"/>
                      </a:cubicBezTo>
                      <a:cubicBezTo>
                        <a:pt x="961153" y="749629"/>
                        <a:pt x="990462" y="752388"/>
                        <a:pt x="1010208" y="735402"/>
                      </a:cubicBezTo>
                      <a:cubicBezTo>
                        <a:pt x="1029668" y="718607"/>
                        <a:pt x="1031381" y="686347"/>
                        <a:pt x="1012349" y="668647"/>
                      </a:cubicBezTo>
                      <a:cubicBezTo>
                        <a:pt x="1005355" y="662176"/>
                        <a:pt x="1003927" y="655943"/>
                        <a:pt x="1003927" y="647379"/>
                      </a:cubicBezTo>
                      <a:cubicBezTo>
                        <a:pt x="1004118" y="560402"/>
                        <a:pt x="1003927" y="473377"/>
                        <a:pt x="1004260" y="386400"/>
                      </a:cubicBezTo>
                      <a:cubicBezTo>
                        <a:pt x="1004308" y="377931"/>
                        <a:pt x="1001929" y="372126"/>
                        <a:pt x="995981" y="366131"/>
                      </a:cubicBezTo>
                      <a:cubicBezTo>
                        <a:pt x="878315" y="247418"/>
                        <a:pt x="760839" y="128515"/>
                        <a:pt x="643554" y="9421"/>
                      </a:cubicBezTo>
                      <a:cubicBezTo>
                        <a:pt x="636845" y="2617"/>
                        <a:pt x="630231" y="191"/>
                        <a:pt x="620858" y="191"/>
                      </a:cubicBezTo>
                      <a:close/>
                      <a:moveTo>
                        <a:pt x="980137" y="693865"/>
                      </a:moveTo>
                      <a:cubicBezTo>
                        <a:pt x="983944" y="693722"/>
                        <a:pt x="986894" y="695958"/>
                        <a:pt x="986846" y="700478"/>
                      </a:cubicBezTo>
                      <a:cubicBezTo>
                        <a:pt x="986941" y="704666"/>
                        <a:pt x="984848" y="707615"/>
                        <a:pt x="980851" y="707806"/>
                      </a:cubicBezTo>
                      <a:cubicBezTo>
                        <a:pt x="976331" y="707996"/>
                        <a:pt x="973143" y="704999"/>
                        <a:pt x="973095" y="700478"/>
                      </a:cubicBezTo>
                      <a:cubicBezTo>
                        <a:pt x="973000" y="696339"/>
                        <a:pt x="976474" y="693960"/>
                        <a:pt x="980137" y="69386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xmlns="" id="{1EF4E562-636C-3803-B8E2-B70BCB2E406D}"/>
                    </a:ext>
                  </a:extLst>
                </p:cNvPr>
                <p:cNvSpPr/>
                <p:nvPr/>
              </p:nvSpPr>
              <p:spPr>
                <a:xfrm>
                  <a:off x="2444574" y="2315006"/>
                  <a:ext cx="745654" cy="183643"/>
                </a:xfrm>
                <a:custGeom>
                  <a:avLst/>
                  <a:gdLst>
                    <a:gd name="connsiteX0" fmla="*/ 25486 w 745654"/>
                    <a:gd name="connsiteY0" fmla="*/ 183453 h 183643"/>
                    <a:gd name="connsiteX1" fmla="*/ 48705 w 745654"/>
                    <a:gd name="connsiteY1" fmla="*/ 183358 h 183643"/>
                    <a:gd name="connsiteX2" fmla="*/ 728010 w 745654"/>
                    <a:gd name="connsiteY2" fmla="*/ 183643 h 183643"/>
                    <a:gd name="connsiteX3" fmla="*/ 743141 w 745654"/>
                    <a:gd name="connsiteY3" fmla="*/ 168893 h 183643"/>
                    <a:gd name="connsiteX4" fmla="*/ 745615 w 745654"/>
                    <a:gd name="connsiteY4" fmla="*/ 39142 h 183643"/>
                    <a:gd name="connsiteX5" fmla="*/ 731674 w 745654"/>
                    <a:gd name="connsiteY5" fmla="*/ 25058 h 183643"/>
                    <a:gd name="connsiteX6" fmla="*/ 365353 w 745654"/>
                    <a:gd name="connsiteY6" fmla="*/ 26010 h 183643"/>
                    <a:gd name="connsiteX7" fmla="*/ 346226 w 745654"/>
                    <a:gd name="connsiteY7" fmla="*/ 17064 h 183643"/>
                    <a:gd name="connsiteX8" fmla="*/ 294696 w 745654"/>
                    <a:gd name="connsiteY8" fmla="*/ 2981 h 183643"/>
                    <a:gd name="connsiteX9" fmla="*/ 265006 w 745654"/>
                    <a:gd name="connsiteY9" fmla="*/ 44851 h 183643"/>
                    <a:gd name="connsiteX10" fmla="*/ 293459 w 745654"/>
                    <a:gd name="connsiteY10" fmla="*/ 87769 h 183643"/>
                    <a:gd name="connsiteX11" fmla="*/ 344465 w 745654"/>
                    <a:gd name="connsiteY11" fmla="*/ 76064 h 183643"/>
                    <a:gd name="connsiteX12" fmla="*/ 360690 w 745654"/>
                    <a:gd name="connsiteY12" fmla="*/ 66167 h 183643"/>
                    <a:gd name="connsiteX13" fmla="*/ 694181 w 745654"/>
                    <a:gd name="connsiteY13" fmla="*/ 64359 h 183643"/>
                    <a:gd name="connsiteX14" fmla="*/ 704506 w 745654"/>
                    <a:gd name="connsiteY14" fmla="*/ 75350 h 183643"/>
                    <a:gd name="connsiteX15" fmla="*/ 704220 w 745654"/>
                    <a:gd name="connsiteY15" fmla="*/ 128640 h 183643"/>
                    <a:gd name="connsiteX16" fmla="*/ 689280 w 745654"/>
                    <a:gd name="connsiteY16" fmla="*/ 143628 h 183643"/>
                    <a:gd name="connsiteX17" fmla="*/ 41378 w 745654"/>
                    <a:gd name="connsiteY17" fmla="*/ 143295 h 183643"/>
                    <a:gd name="connsiteX18" fmla="*/ 20871 w 745654"/>
                    <a:gd name="connsiteY18" fmla="*/ 142867 h 183643"/>
                    <a:gd name="connsiteX19" fmla="*/ 1315 w 745654"/>
                    <a:gd name="connsiteY19" fmla="*/ 173318 h 183643"/>
                    <a:gd name="connsiteX20" fmla="*/ 25486 w 745654"/>
                    <a:gd name="connsiteY20" fmla="*/ 183453 h 183643"/>
                    <a:gd name="connsiteX21" fmla="*/ 311206 w 745654"/>
                    <a:gd name="connsiteY21" fmla="*/ 52797 h 183643"/>
                    <a:gd name="connsiteX22" fmla="*/ 304022 w 745654"/>
                    <a:gd name="connsiteY22" fmla="*/ 46088 h 183643"/>
                    <a:gd name="connsiteX23" fmla="*/ 310017 w 745654"/>
                    <a:gd name="connsiteY23" fmla="*/ 38856 h 183643"/>
                    <a:gd name="connsiteX24" fmla="*/ 318106 w 745654"/>
                    <a:gd name="connsiteY24" fmla="*/ 45517 h 183643"/>
                    <a:gd name="connsiteX25" fmla="*/ 311206 w 745654"/>
                    <a:gd name="connsiteY25" fmla="*/ 52797 h 183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745654" h="183643">
                      <a:moveTo>
                        <a:pt x="25486" y="183453"/>
                      </a:moveTo>
                      <a:cubicBezTo>
                        <a:pt x="33194" y="183072"/>
                        <a:pt x="40997" y="183358"/>
                        <a:pt x="48705" y="183358"/>
                      </a:cubicBezTo>
                      <a:cubicBezTo>
                        <a:pt x="275140" y="183358"/>
                        <a:pt x="501575" y="183263"/>
                        <a:pt x="728010" y="183643"/>
                      </a:cubicBezTo>
                      <a:cubicBezTo>
                        <a:pt x="739715" y="183643"/>
                        <a:pt x="743189" y="181359"/>
                        <a:pt x="743141" y="168893"/>
                      </a:cubicBezTo>
                      <a:cubicBezTo>
                        <a:pt x="742998" y="125643"/>
                        <a:pt x="744045" y="82345"/>
                        <a:pt x="745615" y="39142"/>
                      </a:cubicBezTo>
                      <a:cubicBezTo>
                        <a:pt x="746043" y="27627"/>
                        <a:pt x="743046" y="25010"/>
                        <a:pt x="731674" y="25058"/>
                      </a:cubicBezTo>
                      <a:cubicBezTo>
                        <a:pt x="609583" y="25676"/>
                        <a:pt x="487492" y="25629"/>
                        <a:pt x="365353" y="26010"/>
                      </a:cubicBezTo>
                      <a:cubicBezTo>
                        <a:pt x="357121" y="26057"/>
                        <a:pt x="351554" y="24630"/>
                        <a:pt x="346226" y="17064"/>
                      </a:cubicBezTo>
                      <a:cubicBezTo>
                        <a:pt x="335187" y="1315"/>
                        <a:pt x="312919" y="-3919"/>
                        <a:pt x="294696" y="2981"/>
                      </a:cubicBezTo>
                      <a:cubicBezTo>
                        <a:pt x="277091" y="9642"/>
                        <a:pt x="265386" y="26200"/>
                        <a:pt x="265006" y="44851"/>
                      </a:cubicBezTo>
                      <a:cubicBezTo>
                        <a:pt x="264673" y="62884"/>
                        <a:pt x="276663" y="80965"/>
                        <a:pt x="293459" y="87769"/>
                      </a:cubicBezTo>
                      <a:cubicBezTo>
                        <a:pt x="311777" y="95191"/>
                        <a:pt x="330952" y="90909"/>
                        <a:pt x="344465" y="76064"/>
                      </a:cubicBezTo>
                      <a:cubicBezTo>
                        <a:pt x="348938" y="71116"/>
                        <a:pt x="352078" y="66167"/>
                        <a:pt x="360690" y="66167"/>
                      </a:cubicBezTo>
                      <a:cubicBezTo>
                        <a:pt x="471838" y="65977"/>
                        <a:pt x="582985" y="65311"/>
                        <a:pt x="694181" y="64359"/>
                      </a:cubicBezTo>
                      <a:cubicBezTo>
                        <a:pt x="703078" y="64264"/>
                        <a:pt x="704791" y="67357"/>
                        <a:pt x="704506" y="75350"/>
                      </a:cubicBezTo>
                      <a:cubicBezTo>
                        <a:pt x="703887" y="93098"/>
                        <a:pt x="703269" y="110940"/>
                        <a:pt x="704220" y="128640"/>
                      </a:cubicBezTo>
                      <a:cubicBezTo>
                        <a:pt x="704839" y="140583"/>
                        <a:pt x="701461" y="143628"/>
                        <a:pt x="689280" y="143628"/>
                      </a:cubicBezTo>
                      <a:cubicBezTo>
                        <a:pt x="473313" y="143200"/>
                        <a:pt x="257345" y="143343"/>
                        <a:pt x="41378" y="143295"/>
                      </a:cubicBezTo>
                      <a:cubicBezTo>
                        <a:pt x="34526" y="143295"/>
                        <a:pt x="27722" y="143010"/>
                        <a:pt x="20871" y="142867"/>
                      </a:cubicBezTo>
                      <a:cubicBezTo>
                        <a:pt x="1696" y="147435"/>
                        <a:pt x="-2586" y="154096"/>
                        <a:pt x="1315" y="173318"/>
                      </a:cubicBezTo>
                      <a:cubicBezTo>
                        <a:pt x="7691" y="180884"/>
                        <a:pt x="15732" y="183929"/>
                        <a:pt x="25486" y="183453"/>
                      </a:cubicBezTo>
                      <a:close/>
                      <a:moveTo>
                        <a:pt x="311206" y="52797"/>
                      </a:moveTo>
                      <a:cubicBezTo>
                        <a:pt x="307019" y="52512"/>
                        <a:pt x="304498" y="49705"/>
                        <a:pt x="304022" y="46088"/>
                      </a:cubicBezTo>
                      <a:cubicBezTo>
                        <a:pt x="303451" y="42234"/>
                        <a:pt x="305639" y="39237"/>
                        <a:pt x="310017" y="38856"/>
                      </a:cubicBezTo>
                      <a:cubicBezTo>
                        <a:pt x="314822" y="38428"/>
                        <a:pt x="318106" y="40902"/>
                        <a:pt x="318106" y="45517"/>
                      </a:cubicBezTo>
                      <a:cubicBezTo>
                        <a:pt x="318058" y="49181"/>
                        <a:pt x="315203" y="51893"/>
                        <a:pt x="311206" y="52797"/>
                      </a:cubicBezTo>
                      <a:close/>
                    </a:path>
                  </a:pathLst>
                </a:custGeom>
                <a:solidFill>
                  <a:srgbClr val="1E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xmlns="" id="{A1F96DD9-4ED7-8E6D-7B41-746FA3FF99CA}"/>
                    </a:ext>
                  </a:extLst>
                </p:cNvPr>
                <p:cNvSpPr/>
                <p:nvPr/>
              </p:nvSpPr>
              <p:spPr>
                <a:xfrm>
                  <a:off x="1951218" y="4274444"/>
                  <a:ext cx="910193" cy="481204"/>
                </a:xfrm>
                <a:custGeom>
                  <a:avLst/>
                  <a:gdLst>
                    <a:gd name="connsiteX0" fmla="*/ 838107 w 910193"/>
                    <a:gd name="connsiteY0" fmla="*/ 399057 h 481204"/>
                    <a:gd name="connsiteX1" fmla="*/ 819455 w 910193"/>
                    <a:gd name="connsiteY1" fmla="*/ 442830 h 481204"/>
                    <a:gd name="connsiteX2" fmla="*/ 856758 w 910193"/>
                    <a:gd name="connsiteY2" fmla="*/ 480704 h 481204"/>
                    <a:gd name="connsiteX3" fmla="*/ 905813 w 910193"/>
                    <a:gd name="connsiteY3" fmla="*/ 454678 h 481204"/>
                    <a:gd name="connsiteX4" fmla="*/ 893823 w 910193"/>
                    <a:gd name="connsiteY4" fmla="*/ 401721 h 481204"/>
                    <a:gd name="connsiteX5" fmla="*/ 885877 w 910193"/>
                    <a:gd name="connsiteY5" fmla="*/ 383117 h 481204"/>
                    <a:gd name="connsiteX6" fmla="*/ 886305 w 910193"/>
                    <a:gd name="connsiteY6" fmla="*/ 302468 h 481204"/>
                    <a:gd name="connsiteX7" fmla="*/ 880025 w 910193"/>
                    <a:gd name="connsiteY7" fmla="*/ 286910 h 481204"/>
                    <a:gd name="connsiteX8" fmla="*/ 602774 w 910193"/>
                    <a:gd name="connsiteY8" fmla="*/ 7423 h 481204"/>
                    <a:gd name="connsiteX9" fmla="*/ 584789 w 910193"/>
                    <a:gd name="connsiteY9" fmla="*/ 0 h 481204"/>
                    <a:gd name="connsiteX10" fmla="*/ 27052 w 910193"/>
                    <a:gd name="connsiteY10" fmla="*/ 47 h 481204"/>
                    <a:gd name="connsiteX11" fmla="*/ 3214 w 910193"/>
                    <a:gd name="connsiteY11" fmla="*/ 8088 h 481204"/>
                    <a:gd name="connsiteX12" fmla="*/ 26 w 910193"/>
                    <a:gd name="connsiteY12" fmla="*/ 25598 h 481204"/>
                    <a:gd name="connsiteX13" fmla="*/ 28003 w 910193"/>
                    <a:gd name="connsiteY13" fmla="*/ 40396 h 481204"/>
                    <a:gd name="connsiteX14" fmla="*/ 566613 w 910193"/>
                    <a:gd name="connsiteY14" fmla="*/ 40110 h 481204"/>
                    <a:gd name="connsiteX15" fmla="*/ 584931 w 910193"/>
                    <a:gd name="connsiteY15" fmla="*/ 46153 h 481204"/>
                    <a:gd name="connsiteX16" fmla="*/ 839772 w 910193"/>
                    <a:gd name="connsiteY16" fmla="*/ 303563 h 481204"/>
                    <a:gd name="connsiteX17" fmla="*/ 845957 w 910193"/>
                    <a:gd name="connsiteY17" fmla="*/ 319169 h 481204"/>
                    <a:gd name="connsiteX18" fmla="*/ 845624 w 910193"/>
                    <a:gd name="connsiteY18" fmla="*/ 383402 h 481204"/>
                    <a:gd name="connsiteX19" fmla="*/ 838107 w 910193"/>
                    <a:gd name="connsiteY19" fmla="*/ 399057 h 481204"/>
                    <a:gd name="connsiteX20" fmla="*/ 863943 w 910193"/>
                    <a:gd name="connsiteY20" fmla="*/ 428937 h 481204"/>
                    <a:gd name="connsiteX21" fmla="*/ 871365 w 910193"/>
                    <a:gd name="connsiteY21" fmla="*/ 436597 h 481204"/>
                    <a:gd name="connsiteX22" fmla="*/ 864038 w 910193"/>
                    <a:gd name="connsiteY22" fmla="*/ 442640 h 481204"/>
                    <a:gd name="connsiteX23" fmla="*/ 857234 w 910193"/>
                    <a:gd name="connsiteY23" fmla="*/ 436026 h 481204"/>
                    <a:gd name="connsiteX24" fmla="*/ 863943 w 910193"/>
                    <a:gd name="connsiteY24" fmla="*/ 428937 h 481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0193" h="481204">
                      <a:moveTo>
                        <a:pt x="838107" y="399057"/>
                      </a:moveTo>
                      <a:cubicBezTo>
                        <a:pt x="823309" y="409477"/>
                        <a:pt x="816315" y="424417"/>
                        <a:pt x="819455" y="442830"/>
                      </a:cubicBezTo>
                      <a:cubicBezTo>
                        <a:pt x="823071" y="463956"/>
                        <a:pt x="837441" y="478230"/>
                        <a:pt x="856758" y="480704"/>
                      </a:cubicBezTo>
                      <a:cubicBezTo>
                        <a:pt x="879264" y="483559"/>
                        <a:pt x="897154" y="474091"/>
                        <a:pt x="905813" y="454678"/>
                      </a:cubicBezTo>
                      <a:cubicBezTo>
                        <a:pt x="914330" y="435503"/>
                        <a:pt x="910476" y="415614"/>
                        <a:pt x="893823" y="401721"/>
                      </a:cubicBezTo>
                      <a:cubicBezTo>
                        <a:pt x="887305" y="396297"/>
                        <a:pt x="885782" y="390825"/>
                        <a:pt x="885877" y="383117"/>
                      </a:cubicBezTo>
                      <a:cubicBezTo>
                        <a:pt x="886305" y="356234"/>
                        <a:pt x="885925" y="329351"/>
                        <a:pt x="886305" y="302468"/>
                      </a:cubicBezTo>
                      <a:cubicBezTo>
                        <a:pt x="886401" y="296093"/>
                        <a:pt x="884593" y="291525"/>
                        <a:pt x="880025" y="286910"/>
                      </a:cubicBezTo>
                      <a:cubicBezTo>
                        <a:pt x="787481" y="193890"/>
                        <a:pt x="695032" y="100728"/>
                        <a:pt x="602774" y="7423"/>
                      </a:cubicBezTo>
                      <a:cubicBezTo>
                        <a:pt x="597540" y="2094"/>
                        <a:pt x="592164" y="0"/>
                        <a:pt x="584789" y="0"/>
                      </a:cubicBezTo>
                      <a:cubicBezTo>
                        <a:pt x="398892" y="143"/>
                        <a:pt x="212948" y="143"/>
                        <a:pt x="27052" y="47"/>
                      </a:cubicBezTo>
                      <a:cubicBezTo>
                        <a:pt x="17964" y="47"/>
                        <a:pt x="10018" y="2094"/>
                        <a:pt x="3214" y="8088"/>
                      </a:cubicBezTo>
                      <a:cubicBezTo>
                        <a:pt x="1215" y="13751"/>
                        <a:pt x="-212" y="19555"/>
                        <a:pt x="26" y="25598"/>
                      </a:cubicBezTo>
                      <a:cubicBezTo>
                        <a:pt x="6211" y="36542"/>
                        <a:pt x="15204" y="40396"/>
                        <a:pt x="28003" y="40396"/>
                      </a:cubicBezTo>
                      <a:cubicBezTo>
                        <a:pt x="207524" y="40063"/>
                        <a:pt x="387092" y="40158"/>
                        <a:pt x="566613" y="40110"/>
                      </a:cubicBezTo>
                      <a:cubicBezTo>
                        <a:pt x="573465" y="40110"/>
                        <a:pt x="579269" y="40396"/>
                        <a:pt x="584931" y="46153"/>
                      </a:cubicBezTo>
                      <a:cubicBezTo>
                        <a:pt x="669672" y="132178"/>
                        <a:pt x="754651" y="217918"/>
                        <a:pt x="839772" y="303563"/>
                      </a:cubicBezTo>
                      <a:cubicBezTo>
                        <a:pt x="844340" y="308178"/>
                        <a:pt x="846100" y="312793"/>
                        <a:pt x="845957" y="319169"/>
                      </a:cubicBezTo>
                      <a:cubicBezTo>
                        <a:pt x="845482" y="340580"/>
                        <a:pt x="845434" y="361991"/>
                        <a:pt x="845624" y="383402"/>
                      </a:cubicBezTo>
                      <a:cubicBezTo>
                        <a:pt x="845672" y="390159"/>
                        <a:pt x="844435" y="394584"/>
                        <a:pt x="838107" y="399057"/>
                      </a:cubicBezTo>
                      <a:close/>
                      <a:moveTo>
                        <a:pt x="863943" y="428937"/>
                      </a:moveTo>
                      <a:cubicBezTo>
                        <a:pt x="868510" y="428842"/>
                        <a:pt x="871508" y="432125"/>
                        <a:pt x="871365" y="436597"/>
                      </a:cubicBezTo>
                      <a:cubicBezTo>
                        <a:pt x="871223" y="440642"/>
                        <a:pt x="868177" y="442688"/>
                        <a:pt x="864038" y="442640"/>
                      </a:cubicBezTo>
                      <a:cubicBezTo>
                        <a:pt x="859756" y="442450"/>
                        <a:pt x="857139" y="439928"/>
                        <a:pt x="857234" y="436026"/>
                      </a:cubicBezTo>
                      <a:cubicBezTo>
                        <a:pt x="857329" y="432268"/>
                        <a:pt x="860041" y="429032"/>
                        <a:pt x="863943" y="42893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xmlns="" id="{7C6B6749-2859-D87E-267A-5E9854F92A03}"/>
                    </a:ext>
                  </a:extLst>
                </p:cNvPr>
                <p:cNvSpPr/>
                <p:nvPr/>
              </p:nvSpPr>
              <p:spPr>
                <a:xfrm>
                  <a:off x="1939840" y="4364228"/>
                  <a:ext cx="799328" cy="527478"/>
                </a:xfrm>
                <a:custGeom>
                  <a:avLst/>
                  <a:gdLst>
                    <a:gd name="connsiteX0" fmla="*/ 29532 w 799328"/>
                    <a:gd name="connsiteY0" fmla="*/ 40586 h 527478"/>
                    <a:gd name="connsiteX1" fmla="*/ 542067 w 799328"/>
                    <a:gd name="connsiteY1" fmla="*/ 40443 h 527478"/>
                    <a:gd name="connsiteX2" fmla="*/ 561242 w 799328"/>
                    <a:gd name="connsiteY2" fmla="*/ 47675 h 527478"/>
                    <a:gd name="connsiteX3" fmla="*/ 731390 w 799328"/>
                    <a:gd name="connsiteY3" fmla="*/ 225293 h 527478"/>
                    <a:gd name="connsiteX4" fmla="*/ 738336 w 799328"/>
                    <a:gd name="connsiteY4" fmla="*/ 242041 h 527478"/>
                    <a:gd name="connsiteX5" fmla="*/ 738289 w 799328"/>
                    <a:gd name="connsiteY5" fmla="*/ 427890 h 527478"/>
                    <a:gd name="connsiteX6" fmla="*/ 730153 w 799328"/>
                    <a:gd name="connsiteY6" fmla="*/ 442973 h 527478"/>
                    <a:gd name="connsiteX7" fmla="*/ 717116 w 799328"/>
                    <a:gd name="connsiteY7" fmla="*/ 509348 h 527478"/>
                    <a:gd name="connsiteX8" fmla="*/ 783728 w 799328"/>
                    <a:gd name="connsiteY8" fmla="*/ 516342 h 527478"/>
                    <a:gd name="connsiteX9" fmla="*/ 784585 w 799328"/>
                    <a:gd name="connsiteY9" fmla="*/ 448731 h 527478"/>
                    <a:gd name="connsiteX10" fmla="*/ 777257 w 799328"/>
                    <a:gd name="connsiteY10" fmla="*/ 431078 h 527478"/>
                    <a:gd name="connsiteX11" fmla="*/ 777638 w 799328"/>
                    <a:gd name="connsiteY11" fmla="*/ 228814 h 527478"/>
                    <a:gd name="connsiteX12" fmla="*/ 767836 w 799328"/>
                    <a:gd name="connsiteY12" fmla="*/ 204929 h 527478"/>
                    <a:gd name="connsiteX13" fmla="*/ 578371 w 799328"/>
                    <a:gd name="connsiteY13" fmla="*/ 7946 h 527478"/>
                    <a:gd name="connsiteX14" fmla="*/ 559339 w 799328"/>
                    <a:gd name="connsiteY14" fmla="*/ 0 h 527478"/>
                    <a:gd name="connsiteX15" fmla="*/ 29008 w 799328"/>
                    <a:gd name="connsiteY15" fmla="*/ 95 h 527478"/>
                    <a:gd name="connsiteX16" fmla="*/ 6645 w 799328"/>
                    <a:gd name="connsiteY16" fmla="*/ 4663 h 527478"/>
                    <a:gd name="connsiteX17" fmla="*/ 9357 w 799328"/>
                    <a:gd name="connsiteY17" fmla="*/ 38112 h 527478"/>
                    <a:gd name="connsiteX18" fmla="*/ 29532 w 799328"/>
                    <a:gd name="connsiteY18" fmla="*/ 40586 h 527478"/>
                    <a:gd name="connsiteX19" fmla="*/ 754323 w 799328"/>
                    <a:gd name="connsiteY19" fmla="*/ 475280 h 527478"/>
                    <a:gd name="connsiteX20" fmla="*/ 760556 w 799328"/>
                    <a:gd name="connsiteY20" fmla="*/ 482417 h 527478"/>
                    <a:gd name="connsiteX21" fmla="*/ 753039 w 799328"/>
                    <a:gd name="connsiteY21" fmla="*/ 488793 h 527478"/>
                    <a:gd name="connsiteX22" fmla="*/ 747091 w 799328"/>
                    <a:gd name="connsiteY22" fmla="*/ 481418 h 527478"/>
                    <a:gd name="connsiteX23" fmla="*/ 754323 w 799328"/>
                    <a:gd name="connsiteY23" fmla="*/ 475280 h 527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799328" h="527478">
                      <a:moveTo>
                        <a:pt x="29532" y="40586"/>
                      </a:moveTo>
                      <a:cubicBezTo>
                        <a:pt x="200393" y="40538"/>
                        <a:pt x="371206" y="40586"/>
                        <a:pt x="542067" y="40443"/>
                      </a:cubicBezTo>
                      <a:cubicBezTo>
                        <a:pt x="549680" y="40443"/>
                        <a:pt x="555580" y="41680"/>
                        <a:pt x="561242" y="47675"/>
                      </a:cubicBezTo>
                      <a:cubicBezTo>
                        <a:pt x="617720" y="107103"/>
                        <a:pt x="674484" y="166246"/>
                        <a:pt x="731390" y="225293"/>
                      </a:cubicBezTo>
                      <a:cubicBezTo>
                        <a:pt x="736148" y="230194"/>
                        <a:pt x="738384" y="235047"/>
                        <a:pt x="738336" y="242041"/>
                      </a:cubicBezTo>
                      <a:cubicBezTo>
                        <a:pt x="738051" y="303991"/>
                        <a:pt x="738099" y="365941"/>
                        <a:pt x="738289" y="427890"/>
                      </a:cubicBezTo>
                      <a:cubicBezTo>
                        <a:pt x="738289" y="434837"/>
                        <a:pt x="736766" y="438929"/>
                        <a:pt x="730153" y="442973"/>
                      </a:cubicBezTo>
                      <a:cubicBezTo>
                        <a:pt x="706458" y="457580"/>
                        <a:pt x="700891" y="488270"/>
                        <a:pt x="717116" y="509348"/>
                      </a:cubicBezTo>
                      <a:cubicBezTo>
                        <a:pt x="733388" y="530426"/>
                        <a:pt x="763602" y="533614"/>
                        <a:pt x="783728" y="516342"/>
                      </a:cubicBezTo>
                      <a:cubicBezTo>
                        <a:pt x="803997" y="498975"/>
                        <a:pt x="804759" y="467715"/>
                        <a:pt x="784585" y="448731"/>
                      </a:cubicBezTo>
                      <a:cubicBezTo>
                        <a:pt x="778970" y="443449"/>
                        <a:pt x="777210" y="438358"/>
                        <a:pt x="777257" y="431078"/>
                      </a:cubicBezTo>
                      <a:cubicBezTo>
                        <a:pt x="777447" y="363657"/>
                        <a:pt x="777162" y="296235"/>
                        <a:pt x="777638" y="228814"/>
                      </a:cubicBezTo>
                      <a:cubicBezTo>
                        <a:pt x="777733" y="218822"/>
                        <a:pt x="774593" y="211971"/>
                        <a:pt x="767836" y="204929"/>
                      </a:cubicBezTo>
                      <a:cubicBezTo>
                        <a:pt x="704459" y="139458"/>
                        <a:pt x="641320" y="73797"/>
                        <a:pt x="578371" y="7946"/>
                      </a:cubicBezTo>
                      <a:cubicBezTo>
                        <a:pt x="572852" y="2189"/>
                        <a:pt x="567285" y="0"/>
                        <a:pt x="559339" y="0"/>
                      </a:cubicBezTo>
                      <a:cubicBezTo>
                        <a:pt x="382578" y="190"/>
                        <a:pt x="205817" y="190"/>
                        <a:pt x="29008" y="95"/>
                      </a:cubicBezTo>
                      <a:cubicBezTo>
                        <a:pt x="21157" y="95"/>
                        <a:pt x="13592" y="619"/>
                        <a:pt x="6645" y="4663"/>
                      </a:cubicBezTo>
                      <a:cubicBezTo>
                        <a:pt x="-2823" y="19032"/>
                        <a:pt x="-2395" y="24409"/>
                        <a:pt x="9357" y="38112"/>
                      </a:cubicBezTo>
                      <a:cubicBezTo>
                        <a:pt x="15876" y="40919"/>
                        <a:pt x="22728" y="40586"/>
                        <a:pt x="29532" y="40586"/>
                      </a:cubicBezTo>
                      <a:close/>
                      <a:moveTo>
                        <a:pt x="754323" y="475280"/>
                      </a:moveTo>
                      <a:cubicBezTo>
                        <a:pt x="758510" y="475661"/>
                        <a:pt x="761032" y="478088"/>
                        <a:pt x="760556" y="482417"/>
                      </a:cubicBezTo>
                      <a:cubicBezTo>
                        <a:pt x="760128" y="486557"/>
                        <a:pt x="757416" y="488650"/>
                        <a:pt x="753039" y="488793"/>
                      </a:cubicBezTo>
                      <a:cubicBezTo>
                        <a:pt x="748994" y="488079"/>
                        <a:pt x="746806" y="485605"/>
                        <a:pt x="747091" y="481418"/>
                      </a:cubicBezTo>
                      <a:cubicBezTo>
                        <a:pt x="747424" y="477088"/>
                        <a:pt x="750041" y="474900"/>
                        <a:pt x="754323" y="47528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xmlns="" id="{2DFC622C-C455-6753-B763-1F98A18EF2B4}"/>
                    </a:ext>
                  </a:extLst>
                </p:cNvPr>
                <p:cNvSpPr/>
                <p:nvPr/>
              </p:nvSpPr>
              <p:spPr>
                <a:xfrm>
                  <a:off x="6205994" y="3021101"/>
                  <a:ext cx="627254" cy="199541"/>
                </a:xfrm>
                <a:custGeom>
                  <a:avLst/>
                  <a:gdLst>
                    <a:gd name="connsiteX0" fmla="*/ 45326 w 627254"/>
                    <a:gd name="connsiteY0" fmla="*/ 38615 h 199541"/>
                    <a:gd name="connsiteX1" fmla="*/ 38617 w 627254"/>
                    <a:gd name="connsiteY1" fmla="*/ 45848 h 199541"/>
                    <a:gd name="connsiteX2" fmla="*/ 45754 w 627254"/>
                    <a:gd name="connsiteY2" fmla="*/ 52366 h 199541"/>
                    <a:gd name="connsiteX3" fmla="*/ 52415 w 627254"/>
                    <a:gd name="connsiteY3" fmla="*/ 45467 h 199541"/>
                    <a:gd name="connsiteX4" fmla="*/ 45326 w 627254"/>
                    <a:gd name="connsiteY4" fmla="*/ 38615 h 199541"/>
                    <a:gd name="connsiteX5" fmla="*/ 52669 w 627254"/>
                    <a:gd name="connsiteY5" fmla="*/ 472 h 199541"/>
                    <a:gd name="connsiteX6" fmla="*/ 90099 w 627254"/>
                    <a:gd name="connsiteY6" fmla="*/ 37045 h 199541"/>
                    <a:gd name="connsiteX7" fmla="*/ 98901 w 627254"/>
                    <a:gd name="connsiteY7" fmla="*/ 49511 h 199541"/>
                    <a:gd name="connsiteX8" fmla="*/ 273854 w 627254"/>
                    <a:gd name="connsiteY8" fmla="*/ 155092 h 199541"/>
                    <a:gd name="connsiteX9" fmla="*/ 289318 w 627254"/>
                    <a:gd name="connsiteY9" fmla="*/ 158994 h 199541"/>
                    <a:gd name="connsiteX10" fmla="*/ 555861 w 627254"/>
                    <a:gd name="connsiteY10" fmla="*/ 158928 h 199541"/>
                    <a:gd name="connsiteX11" fmla="*/ 581104 w 627254"/>
                    <a:gd name="connsiteY11" fmla="*/ 170997 h 199541"/>
                    <a:gd name="connsiteX12" fmla="*/ 627254 w 627254"/>
                    <a:gd name="connsiteY12" fmla="*/ 199541 h 199541"/>
                    <a:gd name="connsiteX13" fmla="*/ 282133 w 627254"/>
                    <a:gd name="connsiteY13" fmla="*/ 199485 h 199541"/>
                    <a:gd name="connsiteX14" fmla="*/ 260341 w 627254"/>
                    <a:gd name="connsiteY14" fmla="*/ 193490 h 199541"/>
                    <a:gd name="connsiteX15" fmla="*/ 86625 w 627254"/>
                    <a:gd name="connsiteY15" fmla="*/ 88527 h 199541"/>
                    <a:gd name="connsiteX16" fmla="*/ 64691 w 627254"/>
                    <a:gd name="connsiteY16" fmla="*/ 86767 h 199541"/>
                    <a:gd name="connsiteX17" fmla="*/ 2931 w 627254"/>
                    <a:gd name="connsiteY17" fmla="*/ 61882 h 199541"/>
                    <a:gd name="connsiteX18" fmla="*/ 33906 w 627254"/>
                    <a:gd name="connsiteY18" fmla="*/ 1741 h 199541"/>
                    <a:gd name="connsiteX19" fmla="*/ 52669 w 627254"/>
                    <a:gd name="connsiteY19" fmla="*/ 472 h 199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27254" h="199541">
                      <a:moveTo>
                        <a:pt x="45326" y="38615"/>
                      </a:moveTo>
                      <a:cubicBezTo>
                        <a:pt x="41329" y="39377"/>
                        <a:pt x="38474" y="41851"/>
                        <a:pt x="38617" y="45848"/>
                      </a:cubicBezTo>
                      <a:cubicBezTo>
                        <a:pt x="38712" y="49797"/>
                        <a:pt x="41281" y="52414"/>
                        <a:pt x="45754" y="52366"/>
                      </a:cubicBezTo>
                      <a:cubicBezTo>
                        <a:pt x="50321" y="52319"/>
                        <a:pt x="52558" y="49559"/>
                        <a:pt x="52415" y="45467"/>
                      </a:cubicBezTo>
                      <a:cubicBezTo>
                        <a:pt x="52177" y="41565"/>
                        <a:pt x="49941" y="38663"/>
                        <a:pt x="45326" y="38615"/>
                      </a:cubicBezTo>
                      <a:close/>
                      <a:moveTo>
                        <a:pt x="52669" y="472"/>
                      </a:moveTo>
                      <a:cubicBezTo>
                        <a:pt x="70873" y="3162"/>
                        <a:pt x="86387" y="17133"/>
                        <a:pt x="90099" y="37045"/>
                      </a:cubicBezTo>
                      <a:cubicBezTo>
                        <a:pt x="91240" y="43136"/>
                        <a:pt x="93762" y="46466"/>
                        <a:pt x="98901" y="49511"/>
                      </a:cubicBezTo>
                      <a:cubicBezTo>
                        <a:pt x="157330" y="84530"/>
                        <a:pt x="215616" y="119788"/>
                        <a:pt x="273854" y="155092"/>
                      </a:cubicBezTo>
                      <a:cubicBezTo>
                        <a:pt x="278755" y="158042"/>
                        <a:pt x="283703" y="158994"/>
                        <a:pt x="289318" y="158994"/>
                      </a:cubicBezTo>
                      <a:lnTo>
                        <a:pt x="555861" y="158928"/>
                      </a:lnTo>
                      <a:lnTo>
                        <a:pt x="581104" y="170997"/>
                      </a:lnTo>
                      <a:lnTo>
                        <a:pt x="627254" y="199541"/>
                      </a:lnTo>
                      <a:lnTo>
                        <a:pt x="282133" y="199485"/>
                      </a:lnTo>
                      <a:cubicBezTo>
                        <a:pt x="274092" y="199485"/>
                        <a:pt x="267240" y="197677"/>
                        <a:pt x="260341" y="193490"/>
                      </a:cubicBezTo>
                      <a:cubicBezTo>
                        <a:pt x="202531" y="158375"/>
                        <a:pt x="144531" y="123546"/>
                        <a:pt x="86625" y="88527"/>
                      </a:cubicBezTo>
                      <a:cubicBezTo>
                        <a:pt x="79488" y="84245"/>
                        <a:pt x="74016" y="81818"/>
                        <a:pt x="64691" y="86767"/>
                      </a:cubicBezTo>
                      <a:cubicBezTo>
                        <a:pt x="41329" y="99138"/>
                        <a:pt x="11876" y="86243"/>
                        <a:pt x="2931" y="61882"/>
                      </a:cubicBezTo>
                      <a:cubicBezTo>
                        <a:pt x="-6442" y="36236"/>
                        <a:pt x="7404" y="9306"/>
                        <a:pt x="33906" y="1741"/>
                      </a:cubicBezTo>
                      <a:cubicBezTo>
                        <a:pt x="40235" y="-67"/>
                        <a:pt x="46601" y="-424"/>
                        <a:pt x="52669" y="47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xmlns="" id="{44FC7675-E16C-34D0-0F0D-26B2DDFEFAD7}"/>
                    </a:ext>
                  </a:extLst>
                </p:cNvPr>
                <p:cNvSpPr/>
                <p:nvPr/>
              </p:nvSpPr>
              <p:spPr>
                <a:xfrm>
                  <a:off x="1959657" y="4467382"/>
                  <a:ext cx="627951" cy="320702"/>
                </a:xfrm>
                <a:custGeom>
                  <a:avLst/>
                  <a:gdLst>
                    <a:gd name="connsiteX0" fmla="*/ 482902 w 627951"/>
                    <a:gd name="connsiteY0" fmla="*/ 46154 h 320702"/>
                    <a:gd name="connsiteX1" fmla="*/ 559792 w 627951"/>
                    <a:gd name="connsiteY1" fmla="*/ 129514 h 320702"/>
                    <a:gd name="connsiteX2" fmla="*/ 566358 w 627951"/>
                    <a:gd name="connsiteY2" fmla="*/ 146453 h 320702"/>
                    <a:gd name="connsiteX3" fmla="*/ 566406 w 627951"/>
                    <a:gd name="connsiteY3" fmla="*/ 220250 h 320702"/>
                    <a:gd name="connsiteX4" fmla="*/ 557318 w 627951"/>
                    <a:gd name="connsiteY4" fmla="*/ 237712 h 320702"/>
                    <a:gd name="connsiteX5" fmla="*/ 546898 w 627951"/>
                    <a:gd name="connsiteY5" fmla="*/ 304372 h 320702"/>
                    <a:gd name="connsiteX6" fmla="*/ 612796 w 627951"/>
                    <a:gd name="connsiteY6" fmla="*/ 309416 h 320702"/>
                    <a:gd name="connsiteX7" fmla="*/ 613653 w 627951"/>
                    <a:gd name="connsiteY7" fmla="*/ 242898 h 320702"/>
                    <a:gd name="connsiteX8" fmla="*/ 606658 w 627951"/>
                    <a:gd name="connsiteY8" fmla="*/ 225103 h 320702"/>
                    <a:gd name="connsiteX9" fmla="*/ 606896 w 627951"/>
                    <a:gd name="connsiteY9" fmla="*/ 132179 h 320702"/>
                    <a:gd name="connsiteX10" fmla="*/ 600616 w 627951"/>
                    <a:gd name="connsiteY10" fmla="*/ 115145 h 320702"/>
                    <a:gd name="connsiteX11" fmla="*/ 503599 w 627951"/>
                    <a:gd name="connsiteY11" fmla="*/ 9469 h 320702"/>
                    <a:gd name="connsiteX12" fmla="*/ 482664 w 627951"/>
                    <a:gd name="connsiteY12" fmla="*/ 1 h 320702"/>
                    <a:gd name="connsiteX13" fmla="*/ 26130 w 627951"/>
                    <a:gd name="connsiteY13" fmla="*/ 191 h 320702"/>
                    <a:gd name="connsiteX14" fmla="*/ 8811 w 627951"/>
                    <a:gd name="connsiteY14" fmla="*/ 2760 h 320702"/>
                    <a:gd name="connsiteX15" fmla="*/ 1960 w 627951"/>
                    <a:gd name="connsiteY15" fmla="*/ 27978 h 320702"/>
                    <a:gd name="connsiteX16" fmla="*/ 24227 w 627951"/>
                    <a:gd name="connsiteY16" fmla="*/ 39445 h 320702"/>
                    <a:gd name="connsiteX17" fmla="*/ 31983 w 627951"/>
                    <a:gd name="connsiteY17" fmla="*/ 41205 h 320702"/>
                    <a:gd name="connsiteX18" fmla="*/ 38454 w 627951"/>
                    <a:gd name="connsiteY18" fmla="*/ 39682 h 320702"/>
                    <a:gd name="connsiteX19" fmla="*/ 469008 w 627951"/>
                    <a:gd name="connsiteY19" fmla="*/ 39492 h 320702"/>
                    <a:gd name="connsiteX20" fmla="*/ 482902 w 627951"/>
                    <a:gd name="connsiteY20" fmla="*/ 46154 h 320702"/>
                    <a:gd name="connsiteX21" fmla="*/ 575160 w 627951"/>
                    <a:gd name="connsiteY21" fmla="*/ 274872 h 320702"/>
                    <a:gd name="connsiteX22" fmla="*/ 583725 w 627951"/>
                    <a:gd name="connsiteY22" fmla="*/ 268544 h 320702"/>
                    <a:gd name="connsiteX23" fmla="*/ 589339 w 627951"/>
                    <a:gd name="connsiteY23" fmla="*/ 275729 h 320702"/>
                    <a:gd name="connsiteX24" fmla="*/ 581251 w 627951"/>
                    <a:gd name="connsiteY24" fmla="*/ 282057 h 320702"/>
                    <a:gd name="connsiteX25" fmla="*/ 575160 w 627951"/>
                    <a:gd name="connsiteY25" fmla="*/ 274872 h 32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27951" h="320702">
                      <a:moveTo>
                        <a:pt x="482902" y="46154"/>
                      </a:moveTo>
                      <a:cubicBezTo>
                        <a:pt x="508405" y="74083"/>
                        <a:pt x="533956" y="101918"/>
                        <a:pt x="559792" y="129514"/>
                      </a:cubicBezTo>
                      <a:cubicBezTo>
                        <a:pt x="564502" y="134558"/>
                        <a:pt x="566501" y="139601"/>
                        <a:pt x="566358" y="146453"/>
                      </a:cubicBezTo>
                      <a:cubicBezTo>
                        <a:pt x="565977" y="171052"/>
                        <a:pt x="565882" y="195651"/>
                        <a:pt x="566406" y="220250"/>
                      </a:cubicBezTo>
                      <a:cubicBezTo>
                        <a:pt x="566596" y="228339"/>
                        <a:pt x="564455" y="233049"/>
                        <a:pt x="557318" y="237712"/>
                      </a:cubicBezTo>
                      <a:cubicBezTo>
                        <a:pt x="534003" y="253033"/>
                        <a:pt x="529769" y="282913"/>
                        <a:pt x="546898" y="304372"/>
                      </a:cubicBezTo>
                      <a:cubicBezTo>
                        <a:pt x="562456" y="323928"/>
                        <a:pt x="593669" y="326307"/>
                        <a:pt x="612796" y="309416"/>
                      </a:cubicBezTo>
                      <a:cubicBezTo>
                        <a:pt x="632447" y="292097"/>
                        <a:pt x="633256" y="261407"/>
                        <a:pt x="613653" y="242898"/>
                      </a:cubicBezTo>
                      <a:cubicBezTo>
                        <a:pt x="607943" y="237474"/>
                        <a:pt x="606611" y="232240"/>
                        <a:pt x="606658" y="225103"/>
                      </a:cubicBezTo>
                      <a:cubicBezTo>
                        <a:pt x="606896" y="194128"/>
                        <a:pt x="606611" y="163154"/>
                        <a:pt x="606896" y="132179"/>
                      </a:cubicBezTo>
                      <a:cubicBezTo>
                        <a:pt x="606944" y="125422"/>
                        <a:pt x="605421" y="120284"/>
                        <a:pt x="600616" y="115145"/>
                      </a:cubicBezTo>
                      <a:cubicBezTo>
                        <a:pt x="568023" y="80126"/>
                        <a:pt x="535669" y="44916"/>
                        <a:pt x="503599" y="9469"/>
                      </a:cubicBezTo>
                      <a:cubicBezTo>
                        <a:pt x="497652" y="2903"/>
                        <a:pt x="491799" y="-47"/>
                        <a:pt x="482664" y="1"/>
                      </a:cubicBezTo>
                      <a:cubicBezTo>
                        <a:pt x="330502" y="286"/>
                        <a:pt x="178292" y="238"/>
                        <a:pt x="26130" y="191"/>
                      </a:cubicBezTo>
                      <a:cubicBezTo>
                        <a:pt x="20230" y="191"/>
                        <a:pt x="14283" y="-95"/>
                        <a:pt x="8811" y="2760"/>
                      </a:cubicBezTo>
                      <a:cubicBezTo>
                        <a:pt x="2102" y="9992"/>
                        <a:pt x="-2941" y="17605"/>
                        <a:pt x="1960" y="27978"/>
                      </a:cubicBezTo>
                      <a:cubicBezTo>
                        <a:pt x="6480" y="37589"/>
                        <a:pt x="14616" y="39682"/>
                        <a:pt x="24227" y="39445"/>
                      </a:cubicBezTo>
                      <a:cubicBezTo>
                        <a:pt x="26796" y="39349"/>
                        <a:pt x="29366" y="40586"/>
                        <a:pt x="31983" y="41205"/>
                      </a:cubicBezTo>
                      <a:cubicBezTo>
                        <a:pt x="34124" y="40682"/>
                        <a:pt x="36313" y="39682"/>
                        <a:pt x="38454" y="39682"/>
                      </a:cubicBezTo>
                      <a:cubicBezTo>
                        <a:pt x="181956" y="39587"/>
                        <a:pt x="325506" y="39635"/>
                        <a:pt x="469008" y="39492"/>
                      </a:cubicBezTo>
                      <a:cubicBezTo>
                        <a:pt x="475146" y="39349"/>
                        <a:pt x="479000" y="41871"/>
                        <a:pt x="482902" y="46154"/>
                      </a:cubicBezTo>
                      <a:close/>
                      <a:moveTo>
                        <a:pt x="575160" y="274872"/>
                      </a:moveTo>
                      <a:cubicBezTo>
                        <a:pt x="575874" y="270685"/>
                        <a:pt x="578729" y="267307"/>
                        <a:pt x="583725" y="268544"/>
                      </a:cubicBezTo>
                      <a:cubicBezTo>
                        <a:pt x="587579" y="269496"/>
                        <a:pt x="589339" y="272541"/>
                        <a:pt x="589339" y="275729"/>
                      </a:cubicBezTo>
                      <a:cubicBezTo>
                        <a:pt x="588102" y="280677"/>
                        <a:pt x="585438" y="282533"/>
                        <a:pt x="581251" y="282057"/>
                      </a:cubicBezTo>
                      <a:cubicBezTo>
                        <a:pt x="577016" y="281581"/>
                        <a:pt x="574447" y="278821"/>
                        <a:pt x="575160" y="274872"/>
                      </a:cubicBezTo>
                      <a:close/>
                    </a:path>
                  </a:pathLst>
                </a:custGeom>
                <a:solidFill>
                  <a:srgbClr val="1D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xmlns="" id="{C182976B-8C4F-E68D-3FC2-E50F456BE735}"/>
                    </a:ext>
                  </a:extLst>
                </p:cNvPr>
                <p:cNvSpPr/>
                <p:nvPr/>
              </p:nvSpPr>
              <p:spPr>
                <a:xfrm>
                  <a:off x="2109908" y="4537319"/>
                  <a:ext cx="309146" cy="258749"/>
                </a:xfrm>
                <a:custGeom>
                  <a:avLst/>
                  <a:gdLst>
                    <a:gd name="connsiteX0" fmla="*/ 296823 w 309146"/>
                    <a:gd name="connsiteY0" fmla="*/ 258748 h 258749"/>
                    <a:gd name="connsiteX1" fmla="*/ 309146 w 309146"/>
                    <a:gd name="connsiteY1" fmla="*/ 246949 h 258749"/>
                    <a:gd name="connsiteX2" fmla="*/ 309146 w 309146"/>
                    <a:gd name="connsiteY2" fmla="*/ 35121 h 258749"/>
                    <a:gd name="connsiteX3" fmla="*/ 297299 w 309146"/>
                    <a:gd name="connsiteY3" fmla="*/ 22893 h 258749"/>
                    <a:gd name="connsiteX4" fmla="*/ 152416 w 309146"/>
                    <a:gd name="connsiteY4" fmla="*/ 23321 h 258749"/>
                    <a:gd name="connsiteX5" fmla="*/ 128959 w 309146"/>
                    <a:gd name="connsiteY5" fmla="*/ 13662 h 258749"/>
                    <a:gd name="connsiteX6" fmla="*/ 80094 w 309146"/>
                    <a:gd name="connsiteY6" fmla="*/ 3242 h 258749"/>
                    <a:gd name="connsiteX7" fmla="*/ 51546 w 309146"/>
                    <a:gd name="connsiteY7" fmla="*/ 44399 h 258749"/>
                    <a:gd name="connsiteX8" fmla="*/ 68009 w 309146"/>
                    <a:gd name="connsiteY8" fmla="*/ 84462 h 258749"/>
                    <a:gd name="connsiteX9" fmla="*/ 109309 w 309146"/>
                    <a:gd name="connsiteY9" fmla="*/ 90742 h 258749"/>
                    <a:gd name="connsiteX10" fmla="*/ 135430 w 309146"/>
                    <a:gd name="connsiteY10" fmla="*/ 69855 h 258749"/>
                    <a:gd name="connsiteX11" fmla="*/ 149609 w 309146"/>
                    <a:gd name="connsiteY11" fmla="*/ 62289 h 258749"/>
                    <a:gd name="connsiteX12" fmla="*/ 257569 w 309146"/>
                    <a:gd name="connsiteY12" fmla="*/ 62241 h 258749"/>
                    <a:gd name="connsiteX13" fmla="*/ 268608 w 309146"/>
                    <a:gd name="connsiteY13" fmla="*/ 72662 h 258749"/>
                    <a:gd name="connsiteX14" fmla="*/ 268560 w 309146"/>
                    <a:gd name="connsiteY14" fmla="*/ 209313 h 258749"/>
                    <a:gd name="connsiteX15" fmla="*/ 258759 w 309146"/>
                    <a:gd name="connsiteY15" fmla="*/ 219542 h 258749"/>
                    <a:gd name="connsiteX16" fmla="*/ 10104 w 309146"/>
                    <a:gd name="connsiteY16" fmla="*/ 219209 h 258749"/>
                    <a:gd name="connsiteX17" fmla="*/ 2729 w 309146"/>
                    <a:gd name="connsiteY17" fmla="*/ 250517 h 258749"/>
                    <a:gd name="connsiteX18" fmla="*/ 24853 w 309146"/>
                    <a:gd name="connsiteY18" fmla="*/ 258748 h 258749"/>
                    <a:gd name="connsiteX19" fmla="*/ 296823 w 309146"/>
                    <a:gd name="connsiteY19" fmla="*/ 258748 h 258749"/>
                    <a:gd name="connsiteX20" fmla="*/ 103884 w 309146"/>
                    <a:gd name="connsiteY20" fmla="*/ 46588 h 258749"/>
                    <a:gd name="connsiteX21" fmla="*/ 96985 w 309146"/>
                    <a:gd name="connsiteY21" fmla="*/ 52963 h 258749"/>
                    <a:gd name="connsiteX22" fmla="*/ 90276 w 309146"/>
                    <a:gd name="connsiteY22" fmla="*/ 45398 h 258749"/>
                    <a:gd name="connsiteX23" fmla="*/ 96938 w 309146"/>
                    <a:gd name="connsiteY23" fmla="*/ 38784 h 258749"/>
                    <a:gd name="connsiteX24" fmla="*/ 103884 w 309146"/>
                    <a:gd name="connsiteY24" fmla="*/ 46588 h 258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309146" h="258749">
                      <a:moveTo>
                        <a:pt x="296823" y="258748"/>
                      </a:moveTo>
                      <a:cubicBezTo>
                        <a:pt x="306006" y="258796"/>
                        <a:pt x="309194" y="256893"/>
                        <a:pt x="309146" y="246949"/>
                      </a:cubicBezTo>
                      <a:cubicBezTo>
                        <a:pt x="308718" y="176339"/>
                        <a:pt x="308718" y="105730"/>
                        <a:pt x="309146" y="35121"/>
                      </a:cubicBezTo>
                      <a:cubicBezTo>
                        <a:pt x="309194" y="25747"/>
                        <a:pt x="307100" y="22797"/>
                        <a:pt x="297299" y="22893"/>
                      </a:cubicBezTo>
                      <a:cubicBezTo>
                        <a:pt x="249005" y="23416"/>
                        <a:pt x="200711" y="22940"/>
                        <a:pt x="152416" y="23321"/>
                      </a:cubicBezTo>
                      <a:cubicBezTo>
                        <a:pt x="142805" y="23416"/>
                        <a:pt x="135763" y="21608"/>
                        <a:pt x="128959" y="13662"/>
                      </a:cubicBezTo>
                      <a:cubicBezTo>
                        <a:pt x="117397" y="149"/>
                        <a:pt x="96605" y="-3372"/>
                        <a:pt x="80094" y="3242"/>
                      </a:cubicBezTo>
                      <a:cubicBezTo>
                        <a:pt x="62632" y="10236"/>
                        <a:pt x="52878" y="25700"/>
                        <a:pt x="51546" y="44399"/>
                      </a:cubicBezTo>
                      <a:cubicBezTo>
                        <a:pt x="50357" y="60957"/>
                        <a:pt x="61110" y="71710"/>
                        <a:pt x="68009" y="84462"/>
                      </a:cubicBezTo>
                      <a:cubicBezTo>
                        <a:pt x="81427" y="88744"/>
                        <a:pt x="94892" y="92979"/>
                        <a:pt x="109309" y="90742"/>
                      </a:cubicBezTo>
                      <a:cubicBezTo>
                        <a:pt x="119491" y="85556"/>
                        <a:pt x="130006" y="80512"/>
                        <a:pt x="135430" y="69855"/>
                      </a:cubicBezTo>
                      <a:cubicBezTo>
                        <a:pt x="138713" y="63431"/>
                        <a:pt x="143091" y="62241"/>
                        <a:pt x="149609" y="62289"/>
                      </a:cubicBezTo>
                      <a:cubicBezTo>
                        <a:pt x="185580" y="62527"/>
                        <a:pt x="221598" y="62622"/>
                        <a:pt x="257569" y="62241"/>
                      </a:cubicBezTo>
                      <a:cubicBezTo>
                        <a:pt x="265610" y="62147"/>
                        <a:pt x="268703" y="63812"/>
                        <a:pt x="268608" y="72662"/>
                      </a:cubicBezTo>
                      <a:cubicBezTo>
                        <a:pt x="268180" y="118196"/>
                        <a:pt x="268275" y="163778"/>
                        <a:pt x="268560" y="209313"/>
                      </a:cubicBezTo>
                      <a:cubicBezTo>
                        <a:pt x="268608" y="216735"/>
                        <a:pt x="266895" y="219590"/>
                        <a:pt x="258759" y="219542"/>
                      </a:cubicBezTo>
                      <a:cubicBezTo>
                        <a:pt x="175874" y="219209"/>
                        <a:pt x="92989" y="219257"/>
                        <a:pt x="10104" y="219209"/>
                      </a:cubicBezTo>
                      <a:cubicBezTo>
                        <a:pt x="1254" y="228154"/>
                        <a:pt x="-3267" y="238051"/>
                        <a:pt x="2729" y="250517"/>
                      </a:cubicBezTo>
                      <a:cubicBezTo>
                        <a:pt x="8866" y="256608"/>
                        <a:pt x="16004" y="258796"/>
                        <a:pt x="24853" y="258748"/>
                      </a:cubicBezTo>
                      <a:cubicBezTo>
                        <a:pt x="115447" y="258416"/>
                        <a:pt x="206135" y="258416"/>
                        <a:pt x="296823" y="258748"/>
                      </a:cubicBezTo>
                      <a:close/>
                      <a:moveTo>
                        <a:pt x="103884" y="46588"/>
                      </a:moveTo>
                      <a:cubicBezTo>
                        <a:pt x="103361" y="50584"/>
                        <a:pt x="100078" y="52154"/>
                        <a:pt x="96985" y="52963"/>
                      </a:cubicBezTo>
                      <a:cubicBezTo>
                        <a:pt x="92656" y="51726"/>
                        <a:pt x="90181" y="49728"/>
                        <a:pt x="90276" y="45398"/>
                      </a:cubicBezTo>
                      <a:cubicBezTo>
                        <a:pt x="90372" y="40926"/>
                        <a:pt x="93084" y="38642"/>
                        <a:pt x="96938" y="38784"/>
                      </a:cubicBezTo>
                      <a:cubicBezTo>
                        <a:pt x="101268" y="38975"/>
                        <a:pt x="104551" y="41639"/>
                        <a:pt x="103884" y="46588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xmlns="" id="{EC16391C-B15C-8921-ABF0-EB16E6CC82F5}"/>
                    </a:ext>
                  </a:extLst>
                </p:cNvPr>
                <p:cNvSpPr/>
                <p:nvPr/>
              </p:nvSpPr>
              <p:spPr>
                <a:xfrm>
                  <a:off x="5578415" y="4876889"/>
                  <a:ext cx="382766" cy="91446"/>
                </a:xfrm>
                <a:custGeom>
                  <a:avLst/>
                  <a:gdLst>
                    <a:gd name="connsiteX0" fmla="*/ 301300 w 382766"/>
                    <a:gd name="connsiteY0" fmla="*/ 17608 h 91446"/>
                    <a:gd name="connsiteX1" fmla="*/ 283409 w 382766"/>
                    <a:gd name="connsiteY1" fmla="*/ 26410 h 91446"/>
                    <a:gd name="connsiteX2" fmla="*/ 40083 w 382766"/>
                    <a:gd name="connsiteY2" fmla="*/ 26173 h 91446"/>
                    <a:gd name="connsiteX3" fmla="*/ 26808 w 382766"/>
                    <a:gd name="connsiteY3" fmla="*/ 24793 h 91446"/>
                    <a:gd name="connsiteX4" fmla="*/ 8680 w 382766"/>
                    <a:gd name="connsiteY4" fmla="*/ 62762 h 91446"/>
                    <a:gd name="connsiteX5" fmla="*/ 28759 w 382766"/>
                    <a:gd name="connsiteY5" fmla="*/ 65331 h 91446"/>
                    <a:gd name="connsiteX6" fmla="*/ 281649 w 382766"/>
                    <a:gd name="connsiteY6" fmla="*/ 65236 h 91446"/>
                    <a:gd name="connsiteX7" fmla="*/ 302061 w 382766"/>
                    <a:gd name="connsiteY7" fmla="*/ 74609 h 91446"/>
                    <a:gd name="connsiteX8" fmla="*/ 368340 w 382766"/>
                    <a:gd name="connsiteY8" fmla="*/ 78606 h 91446"/>
                    <a:gd name="connsiteX9" fmla="*/ 367532 w 382766"/>
                    <a:gd name="connsiteY9" fmla="*/ 11946 h 91446"/>
                    <a:gd name="connsiteX10" fmla="*/ 301300 w 382766"/>
                    <a:gd name="connsiteY10" fmla="*/ 17608 h 91446"/>
                    <a:gd name="connsiteX11" fmla="*/ 344074 w 382766"/>
                    <a:gd name="connsiteY11" fmla="*/ 46632 h 91446"/>
                    <a:gd name="connsiteX12" fmla="*/ 336461 w 382766"/>
                    <a:gd name="connsiteY12" fmla="*/ 52913 h 91446"/>
                    <a:gd name="connsiteX13" fmla="*/ 330324 w 382766"/>
                    <a:gd name="connsiteY13" fmla="*/ 45395 h 91446"/>
                    <a:gd name="connsiteX14" fmla="*/ 336937 w 382766"/>
                    <a:gd name="connsiteY14" fmla="*/ 38686 h 91446"/>
                    <a:gd name="connsiteX15" fmla="*/ 344074 w 382766"/>
                    <a:gd name="connsiteY15" fmla="*/ 46632 h 91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82766" h="91446">
                      <a:moveTo>
                        <a:pt x="301300" y="17608"/>
                      </a:moveTo>
                      <a:cubicBezTo>
                        <a:pt x="296256" y="24602"/>
                        <a:pt x="291355" y="26410"/>
                        <a:pt x="283409" y="26410"/>
                      </a:cubicBezTo>
                      <a:cubicBezTo>
                        <a:pt x="202285" y="26173"/>
                        <a:pt x="121208" y="26268"/>
                        <a:pt x="40083" y="26173"/>
                      </a:cubicBezTo>
                      <a:cubicBezTo>
                        <a:pt x="35658" y="26173"/>
                        <a:pt x="30948" y="27505"/>
                        <a:pt x="26808" y="24793"/>
                      </a:cubicBezTo>
                      <a:cubicBezTo>
                        <a:pt x="-1264" y="30217"/>
                        <a:pt x="-7259" y="42731"/>
                        <a:pt x="8680" y="62762"/>
                      </a:cubicBezTo>
                      <a:cubicBezTo>
                        <a:pt x="15056" y="66188"/>
                        <a:pt x="22003" y="65331"/>
                        <a:pt x="28759" y="65331"/>
                      </a:cubicBezTo>
                      <a:cubicBezTo>
                        <a:pt x="113072" y="65379"/>
                        <a:pt x="197337" y="65426"/>
                        <a:pt x="281649" y="65236"/>
                      </a:cubicBezTo>
                      <a:cubicBezTo>
                        <a:pt x="290309" y="65236"/>
                        <a:pt x="296161" y="66711"/>
                        <a:pt x="302061" y="74609"/>
                      </a:cubicBezTo>
                      <a:cubicBezTo>
                        <a:pt x="317715" y="95687"/>
                        <a:pt x="349403" y="96925"/>
                        <a:pt x="368340" y="78606"/>
                      </a:cubicBezTo>
                      <a:cubicBezTo>
                        <a:pt x="387896" y="59717"/>
                        <a:pt x="387515" y="30312"/>
                        <a:pt x="367532" y="11946"/>
                      </a:cubicBezTo>
                      <a:cubicBezTo>
                        <a:pt x="348262" y="-5801"/>
                        <a:pt x="316716" y="-3660"/>
                        <a:pt x="301300" y="17608"/>
                      </a:cubicBezTo>
                      <a:close/>
                      <a:moveTo>
                        <a:pt x="344074" y="46632"/>
                      </a:moveTo>
                      <a:cubicBezTo>
                        <a:pt x="343456" y="50248"/>
                        <a:pt x="340411" y="52532"/>
                        <a:pt x="336461" y="52913"/>
                      </a:cubicBezTo>
                      <a:cubicBezTo>
                        <a:pt x="332417" y="51961"/>
                        <a:pt x="330228" y="49677"/>
                        <a:pt x="330324" y="45395"/>
                      </a:cubicBezTo>
                      <a:cubicBezTo>
                        <a:pt x="330419" y="40970"/>
                        <a:pt x="333131" y="38401"/>
                        <a:pt x="336937" y="38686"/>
                      </a:cubicBezTo>
                      <a:cubicBezTo>
                        <a:pt x="341124" y="39019"/>
                        <a:pt x="344883" y="41779"/>
                        <a:pt x="344074" y="466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xmlns="" id="{DFABD2BC-6643-413A-D40F-DA784F424829}"/>
                    </a:ext>
                  </a:extLst>
                </p:cNvPr>
                <p:cNvSpPr/>
                <p:nvPr/>
              </p:nvSpPr>
              <p:spPr>
                <a:xfrm>
                  <a:off x="6693677" y="4431697"/>
                  <a:ext cx="312943" cy="91400"/>
                </a:xfrm>
                <a:custGeom>
                  <a:avLst/>
                  <a:gdLst>
                    <a:gd name="connsiteX0" fmla="*/ 23444 w 312943"/>
                    <a:gd name="connsiteY0" fmla="*/ 60763 h 91400"/>
                    <a:gd name="connsiteX1" fmla="*/ 31295 w 312943"/>
                    <a:gd name="connsiteY1" fmla="*/ 59049 h 91400"/>
                    <a:gd name="connsiteX2" fmla="*/ 215479 w 312943"/>
                    <a:gd name="connsiteY2" fmla="*/ 58764 h 91400"/>
                    <a:gd name="connsiteX3" fmla="*/ 227564 w 312943"/>
                    <a:gd name="connsiteY3" fmla="*/ 67233 h 91400"/>
                    <a:gd name="connsiteX4" fmla="*/ 294272 w 312943"/>
                    <a:gd name="connsiteY4" fmla="*/ 82649 h 91400"/>
                    <a:gd name="connsiteX5" fmla="*/ 303360 w 312943"/>
                    <a:gd name="connsiteY5" fmla="*/ 17417 h 91400"/>
                    <a:gd name="connsiteX6" fmla="*/ 235082 w 312943"/>
                    <a:gd name="connsiteY6" fmla="*/ 13896 h 91400"/>
                    <a:gd name="connsiteX7" fmla="*/ 222330 w 312943"/>
                    <a:gd name="connsiteY7" fmla="*/ 19891 h 91400"/>
                    <a:gd name="connsiteX8" fmla="*/ 25871 w 312943"/>
                    <a:gd name="connsiteY8" fmla="*/ 19368 h 91400"/>
                    <a:gd name="connsiteX9" fmla="*/ 1082 w 312943"/>
                    <a:gd name="connsiteY9" fmla="*/ 45870 h 91400"/>
                    <a:gd name="connsiteX10" fmla="*/ 23444 w 312943"/>
                    <a:gd name="connsiteY10" fmla="*/ 60763 h 91400"/>
                    <a:gd name="connsiteX11" fmla="*/ 267246 w 312943"/>
                    <a:gd name="connsiteY11" fmla="*/ 39066 h 91400"/>
                    <a:gd name="connsiteX12" fmla="*/ 274240 w 312943"/>
                    <a:gd name="connsiteY12" fmla="*/ 45537 h 91400"/>
                    <a:gd name="connsiteX13" fmla="*/ 267817 w 312943"/>
                    <a:gd name="connsiteY13" fmla="*/ 52721 h 91400"/>
                    <a:gd name="connsiteX14" fmla="*/ 260823 w 312943"/>
                    <a:gd name="connsiteY14" fmla="*/ 46060 h 91400"/>
                    <a:gd name="connsiteX15" fmla="*/ 267246 w 312943"/>
                    <a:gd name="connsiteY15" fmla="*/ 39066 h 91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12943" h="91400">
                      <a:moveTo>
                        <a:pt x="23444" y="60763"/>
                      </a:moveTo>
                      <a:cubicBezTo>
                        <a:pt x="26061" y="60191"/>
                        <a:pt x="28678" y="59049"/>
                        <a:pt x="31295" y="59049"/>
                      </a:cubicBezTo>
                      <a:cubicBezTo>
                        <a:pt x="92674" y="58954"/>
                        <a:pt x="154100" y="59097"/>
                        <a:pt x="215479" y="58764"/>
                      </a:cubicBezTo>
                      <a:cubicBezTo>
                        <a:pt x="222378" y="58716"/>
                        <a:pt x="224662" y="62332"/>
                        <a:pt x="227564" y="67233"/>
                      </a:cubicBezTo>
                      <a:cubicBezTo>
                        <a:pt x="242076" y="92023"/>
                        <a:pt x="271719" y="98779"/>
                        <a:pt x="294272" y="82649"/>
                      </a:cubicBezTo>
                      <a:cubicBezTo>
                        <a:pt x="314874" y="67900"/>
                        <a:pt x="319204" y="37020"/>
                        <a:pt x="303360" y="17417"/>
                      </a:cubicBezTo>
                      <a:cubicBezTo>
                        <a:pt x="285850" y="-4280"/>
                        <a:pt x="255684" y="-5993"/>
                        <a:pt x="235082" y="13896"/>
                      </a:cubicBezTo>
                      <a:cubicBezTo>
                        <a:pt x="231323" y="17512"/>
                        <a:pt x="227992" y="19939"/>
                        <a:pt x="222330" y="19891"/>
                      </a:cubicBezTo>
                      <a:cubicBezTo>
                        <a:pt x="156860" y="19558"/>
                        <a:pt x="91389" y="19463"/>
                        <a:pt x="25871" y="19368"/>
                      </a:cubicBezTo>
                      <a:cubicBezTo>
                        <a:pt x="5982" y="20700"/>
                        <a:pt x="-3343" y="30692"/>
                        <a:pt x="1082" y="45870"/>
                      </a:cubicBezTo>
                      <a:cubicBezTo>
                        <a:pt x="4412" y="57194"/>
                        <a:pt x="14737" y="57717"/>
                        <a:pt x="23444" y="60763"/>
                      </a:cubicBezTo>
                      <a:close/>
                      <a:moveTo>
                        <a:pt x="267246" y="39066"/>
                      </a:moveTo>
                      <a:cubicBezTo>
                        <a:pt x="271481" y="38971"/>
                        <a:pt x="274098" y="41159"/>
                        <a:pt x="274240" y="45537"/>
                      </a:cubicBezTo>
                      <a:cubicBezTo>
                        <a:pt x="274383" y="49866"/>
                        <a:pt x="271814" y="52008"/>
                        <a:pt x="267817" y="52721"/>
                      </a:cubicBezTo>
                      <a:cubicBezTo>
                        <a:pt x="263630" y="52388"/>
                        <a:pt x="260966" y="50390"/>
                        <a:pt x="260823" y="46060"/>
                      </a:cubicBezTo>
                      <a:cubicBezTo>
                        <a:pt x="260632" y="41683"/>
                        <a:pt x="262964" y="39161"/>
                        <a:pt x="267246" y="390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xmlns="" id="{36DCBE82-95A7-639B-A441-157199C6789A}"/>
                    </a:ext>
                  </a:extLst>
                </p:cNvPr>
                <p:cNvSpPr/>
                <p:nvPr/>
              </p:nvSpPr>
              <p:spPr>
                <a:xfrm>
                  <a:off x="5041116" y="4753214"/>
                  <a:ext cx="634434" cy="92051"/>
                </a:xfrm>
                <a:custGeom>
                  <a:avLst/>
                  <a:gdLst>
                    <a:gd name="connsiteX0" fmla="*/ 592516 w 634434"/>
                    <a:gd name="connsiteY0" fmla="*/ 269 h 92051"/>
                    <a:gd name="connsiteX1" fmla="*/ 549265 w 634434"/>
                    <a:gd name="connsiteY1" fmla="*/ 22679 h 92051"/>
                    <a:gd name="connsiteX2" fmla="*/ 534372 w 634434"/>
                    <a:gd name="connsiteY2" fmla="*/ 28627 h 92051"/>
                    <a:gd name="connsiteX3" fmla="*/ 101106 w 634434"/>
                    <a:gd name="connsiteY3" fmla="*/ 28912 h 92051"/>
                    <a:gd name="connsiteX4" fmla="*/ 82502 w 634434"/>
                    <a:gd name="connsiteY4" fmla="*/ 19539 h 92051"/>
                    <a:gd name="connsiteX5" fmla="*/ 25596 w 634434"/>
                    <a:gd name="connsiteY5" fmla="*/ 4884 h 92051"/>
                    <a:gd name="connsiteX6" fmla="*/ 140 w 634434"/>
                    <a:gd name="connsiteY6" fmla="*/ 48278 h 92051"/>
                    <a:gd name="connsiteX7" fmla="*/ 29973 w 634434"/>
                    <a:gd name="connsiteY7" fmla="*/ 88721 h 92051"/>
                    <a:gd name="connsiteX8" fmla="*/ 79790 w 634434"/>
                    <a:gd name="connsiteY8" fmla="*/ 76493 h 92051"/>
                    <a:gd name="connsiteX9" fmla="*/ 91827 w 634434"/>
                    <a:gd name="connsiteY9" fmla="*/ 67928 h 92051"/>
                    <a:gd name="connsiteX10" fmla="*/ 541462 w 634434"/>
                    <a:gd name="connsiteY10" fmla="*/ 67833 h 92051"/>
                    <a:gd name="connsiteX11" fmla="*/ 550692 w 634434"/>
                    <a:gd name="connsiteY11" fmla="*/ 71116 h 92051"/>
                    <a:gd name="connsiteX12" fmla="*/ 587329 w 634434"/>
                    <a:gd name="connsiteY12" fmla="*/ 92052 h 92051"/>
                    <a:gd name="connsiteX13" fmla="*/ 634434 w 634434"/>
                    <a:gd name="connsiteY13" fmla="*/ 37572 h 92051"/>
                    <a:gd name="connsiteX14" fmla="*/ 632341 w 634434"/>
                    <a:gd name="connsiteY14" fmla="*/ 34051 h 92051"/>
                    <a:gd name="connsiteX15" fmla="*/ 592516 w 634434"/>
                    <a:gd name="connsiteY15" fmla="*/ 269 h 92051"/>
                    <a:gd name="connsiteX16" fmla="*/ 46103 w 634434"/>
                    <a:gd name="connsiteY16" fmla="*/ 52941 h 92051"/>
                    <a:gd name="connsiteX17" fmla="*/ 38823 w 634434"/>
                    <a:gd name="connsiteY17" fmla="*/ 46279 h 92051"/>
                    <a:gd name="connsiteX18" fmla="*/ 45436 w 634434"/>
                    <a:gd name="connsiteY18" fmla="*/ 39428 h 92051"/>
                    <a:gd name="connsiteX19" fmla="*/ 52526 w 634434"/>
                    <a:gd name="connsiteY19" fmla="*/ 45708 h 92051"/>
                    <a:gd name="connsiteX20" fmla="*/ 46103 w 634434"/>
                    <a:gd name="connsiteY20" fmla="*/ 52941 h 92051"/>
                    <a:gd name="connsiteX21" fmla="*/ 587758 w 634434"/>
                    <a:gd name="connsiteY21" fmla="*/ 52512 h 92051"/>
                    <a:gd name="connsiteX22" fmla="*/ 581763 w 634434"/>
                    <a:gd name="connsiteY22" fmla="*/ 45137 h 92051"/>
                    <a:gd name="connsiteX23" fmla="*/ 588567 w 634434"/>
                    <a:gd name="connsiteY23" fmla="*/ 38381 h 92051"/>
                    <a:gd name="connsiteX24" fmla="*/ 595561 w 634434"/>
                    <a:gd name="connsiteY24" fmla="*/ 45232 h 92051"/>
                    <a:gd name="connsiteX25" fmla="*/ 587758 w 634434"/>
                    <a:gd name="connsiteY25" fmla="*/ 52512 h 920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634434" h="92051">
                      <a:moveTo>
                        <a:pt x="592516" y="269"/>
                      </a:moveTo>
                      <a:cubicBezTo>
                        <a:pt x="573817" y="-1539"/>
                        <a:pt x="558400" y="5741"/>
                        <a:pt x="549265" y="22679"/>
                      </a:cubicBezTo>
                      <a:cubicBezTo>
                        <a:pt x="545459" y="29769"/>
                        <a:pt x="540035" y="28627"/>
                        <a:pt x="534372" y="28627"/>
                      </a:cubicBezTo>
                      <a:cubicBezTo>
                        <a:pt x="389966" y="28675"/>
                        <a:pt x="245512" y="28675"/>
                        <a:pt x="101106" y="28912"/>
                      </a:cubicBezTo>
                      <a:cubicBezTo>
                        <a:pt x="92779" y="28912"/>
                        <a:pt x="87498" y="27295"/>
                        <a:pt x="82502" y="19539"/>
                      </a:cubicBezTo>
                      <a:cubicBezTo>
                        <a:pt x="70559" y="888"/>
                        <a:pt x="45342" y="-4870"/>
                        <a:pt x="25596" y="4884"/>
                      </a:cubicBezTo>
                      <a:cubicBezTo>
                        <a:pt x="9656" y="12735"/>
                        <a:pt x="-1382" y="30863"/>
                        <a:pt x="140" y="48278"/>
                      </a:cubicBezTo>
                      <a:cubicBezTo>
                        <a:pt x="1853" y="67595"/>
                        <a:pt x="11797" y="81584"/>
                        <a:pt x="29973" y="88721"/>
                      </a:cubicBezTo>
                      <a:cubicBezTo>
                        <a:pt x="47816" y="95763"/>
                        <a:pt x="66087" y="90672"/>
                        <a:pt x="79790" y="76493"/>
                      </a:cubicBezTo>
                      <a:cubicBezTo>
                        <a:pt x="83120" y="73067"/>
                        <a:pt x="84167" y="67881"/>
                        <a:pt x="91827" y="67928"/>
                      </a:cubicBezTo>
                      <a:cubicBezTo>
                        <a:pt x="241706" y="68261"/>
                        <a:pt x="391584" y="67976"/>
                        <a:pt x="541462" y="67833"/>
                      </a:cubicBezTo>
                      <a:cubicBezTo>
                        <a:pt x="544983" y="67833"/>
                        <a:pt x="548076" y="66882"/>
                        <a:pt x="550692" y="71116"/>
                      </a:cubicBezTo>
                      <a:cubicBezTo>
                        <a:pt x="558972" y="84629"/>
                        <a:pt x="572580" y="89482"/>
                        <a:pt x="587329" y="92052"/>
                      </a:cubicBezTo>
                      <a:cubicBezTo>
                        <a:pt x="618352" y="85343"/>
                        <a:pt x="632769" y="68690"/>
                        <a:pt x="634434" y="37572"/>
                      </a:cubicBezTo>
                      <a:cubicBezTo>
                        <a:pt x="633720" y="36430"/>
                        <a:pt x="632721" y="35336"/>
                        <a:pt x="632341" y="34051"/>
                      </a:cubicBezTo>
                      <a:cubicBezTo>
                        <a:pt x="626631" y="13830"/>
                        <a:pt x="613071" y="2220"/>
                        <a:pt x="592516" y="269"/>
                      </a:cubicBezTo>
                      <a:close/>
                      <a:moveTo>
                        <a:pt x="46103" y="52941"/>
                      </a:moveTo>
                      <a:cubicBezTo>
                        <a:pt x="42058" y="53036"/>
                        <a:pt x="39203" y="50086"/>
                        <a:pt x="38823" y="46279"/>
                      </a:cubicBezTo>
                      <a:cubicBezTo>
                        <a:pt x="38442" y="42140"/>
                        <a:pt x="41345" y="39713"/>
                        <a:pt x="45436" y="39428"/>
                      </a:cubicBezTo>
                      <a:cubicBezTo>
                        <a:pt x="49766" y="39095"/>
                        <a:pt x="52145" y="41331"/>
                        <a:pt x="52526" y="45708"/>
                      </a:cubicBezTo>
                      <a:cubicBezTo>
                        <a:pt x="52145" y="49705"/>
                        <a:pt x="50290" y="52845"/>
                        <a:pt x="46103" y="52941"/>
                      </a:cubicBezTo>
                      <a:close/>
                      <a:moveTo>
                        <a:pt x="587758" y="52512"/>
                      </a:moveTo>
                      <a:cubicBezTo>
                        <a:pt x="583761" y="52322"/>
                        <a:pt x="581715" y="49277"/>
                        <a:pt x="581763" y="45137"/>
                      </a:cubicBezTo>
                      <a:cubicBezTo>
                        <a:pt x="581858" y="40665"/>
                        <a:pt x="584713" y="39047"/>
                        <a:pt x="588567" y="38381"/>
                      </a:cubicBezTo>
                      <a:cubicBezTo>
                        <a:pt x="592087" y="39475"/>
                        <a:pt x="595656" y="41093"/>
                        <a:pt x="595561" y="45232"/>
                      </a:cubicBezTo>
                      <a:cubicBezTo>
                        <a:pt x="595418" y="49753"/>
                        <a:pt x="592230" y="52750"/>
                        <a:pt x="587758" y="52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xmlns="" id="{68EDD637-A744-EB9D-3108-635297C52FF9}"/>
                    </a:ext>
                  </a:extLst>
                </p:cNvPr>
                <p:cNvSpPr/>
                <p:nvPr/>
              </p:nvSpPr>
              <p:spPr>
                <a:xfrm>
                  <a:off x="5805571" y="4757367"/>
                  <a:ext cx="319091" cy="91276"/>
                </a:xfrm>
                <a:custGeom>
                  <a:avLst/>
                  <a:gdLst>
                    <a:gd name="connsiteX0" fmla="*/ 299912 w 319091"/>
                    <a:gd name="connsiteY0" fmla="*/ 22653 h 91276"/>
                    <a:gd name="connsiteX1" fmla="*/ 92224 w 319091"/>
                    <a:gd name="connsiteY1" fmla="*/ 23271 h 91276"/>
                    <a:gd name="connsiteX2" fmla="*/ 81423 w 319091"/>
                    <a:gd name="connsiteY2" fmla="*/ 16895 h 91276"/>
                    <a:gd name="connsiteX3" fmla="*/ 29704 w 319091"/>
                    <a:gd name="connsiteY3" fmla="*/ 3097 h 91276"/>
                    <a:gd name="connsiteX4" fmla="*/ 13 w 319091"/>
                    <a:gd name="connsiteY4" fmla="*/ 46348 h 91276"/>
                    <a:gd name="connsiteX5" fmla="*/ 31274 w 319091"/>
                    <a:gd name="connsiteY5" fmla="*/ 88694 h 91276"/>
                    <a:gd name="connsiteX6" fmla="*/ 82375 w 319091"/>
                    <a:gd name="connsiteY6" fmla="*/ 72945 h 91276"/>
                    <a:gd name="connsiteX7" fmla="*/ 95507 w 319091"/>
                    <a:gd name="connsiteY7" fmla="*/ 63429 h 91276"/>
                    <a:gd name="connsiteX8" fmla="*/ 281309 w 319091"/>
                    <a:gd name="connsiteY8" fmla="*/ 64238 h 91276"/>
                    <a:gd name="connsiteX9" fmla="*/ 292062 w 319091"/>
                    <a:gd name="connsiteY9" fmla="*/ 63524 h 91276"/>
                    <a:gd name="connsiteX10" fmla="*/ 318850 w 319091"/>
                    <a:gd name="connsiteY10" fmla="*/ 46538 h 91276"/>
                    <a:gd name="connsiteX11" fmla="*/ 299912 w 319091"/>
                    <a:gd name="connsiteY11" fmla="*/ 22653 h 91276"/>
                    <a:gd name="connsiteX12" fmla="*/ 45738 w 319091"/>
                    <a:gd name="connsiteY12" fmla="*/ 52771 h 91276"/>
                    <a:gd name="connsiteX13" fmla="*/ 38887 w 319091"/>
                    <a:gd name="connsiteY13" fmla="*/ 45444 h 91276"/>
                    <a:gd name="connsiteX14" fmla="*/ 46071 w 319091"/>
                    <a:gd name="connsiteY14" fmla="*/ 38973 h 91276"/>
                    <a:gd name="connsiteX15" fmla="*/ 52780 w 319091"/>
                    <a:gd name="connsiteY15" fmla="*/ 45777 h 91276"/>
                    <a:gd name="connsiteX16" fmla="*/ 45738 w 319091"/>
                    <a:gd name="connsiteY16" fmla="*/ 52771 h 912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9091" h="91276">
                      <a:moveTo>
                        <a:pt x="299912" y="22653"/>
                      </a:moveTo>
                      <a:cubicBezTo>
                        <a:pt x="230683" y="22795"/>
                        <a:pt x="161454" y="22938"/>
                        <a:pt x="92224" y="23271"/>
                      </a:cubicBezTo>
                      <a:cubicBezTo>
                        <a:pt x="86848" y="23319"/>
                        <a:pt x="84469" y="20559"/>
                        <a:pt x="81423" y="16895"/>
                      </a:cubicBezTo>
                      <a:cubicBezTo>
                        <a:pt x="68482" y="1289"/>
                        <a:pt x="47927" y="-3993"/>
                        <a:pt x="29704" y="3097"/>
                      </a:cubicBezTo>
                      <a:cubicBezTo>
                        <a:pt x="11718" y="10044"/>
                        <a:pt x="-462" y="27791"/>
                        <a:pt x="13" y="46348"/>
                      </a:cubicBezTo>
                      <a:cubicBezTo>
                        <a:pt x="489" y="65237"/>
                        <a:pt x="13336" y="82651"/>
                        <a:pt x="31274" y="88694"/>
                      </a:cubicBezTo>
                      <a:cubicBezTo>
                        <a:pt x="50449" y="95165"/>
                        <a:pt x="69576" y="89313"/>
                        <a:pt x="82375" y="72945"/>
                      </a:cubicBezTo>
                      <a:cubicBezTo>
                        <a:pt x="85848" y="68520"/>
                        <a:pt x="87656" y="63334"/>
                        <a:pt x="95507" y="63429"/>
                      </a:cubicBezTo>
                      <a:cubicBezTo>
                        <a:pt x="157457" y="64048"/>
                        <a:pt x="219359" y="64048"/>
                        <a:pt x="281309" y="64238"/>
                      </a:cubicBezTo>
                      <a:cubicBezTo>
                        <a:pt x="284877" y="64000"/>
                        <a:pt x="288493" y="63572"/>
                        <a:pt x="292062" y="63524"/>
                      </a:cubicBezTo>
                      <a:cubicBezTo>
                        <a:pt x="308715" y="63144"/>
                        <a:pt x="317422" y="57957"/>
                        <a:pt x="318850" y="46538"/>
                      </a:cubicBezTo>
                      <a:cubicBezTo>
                        <a:pt x="320705" y="32454"/>
                        <a:pt x="311665" y="26316"/>
                        <a:pt x="299912" y="22653"/>
                      </a:cubicBezTo>
                      <a:close/>
                      <a:moveTo>
                        <a:pt x="45738" y="52771"/>
                      </a:moveTo>
                      <a:cubicBezTo>
                        <a:pt x="41789" y="51819"/>
                        <a:pt x="38887" y="49298"/>
                        <a:pt x="38887" y="45444"/>
                      </a:cubicBezTo>
                      <a:cubicBezTo>
                        <a:pt x="38887" y="41399"/>
                        <a:pt x="41742" y="39068"/>
                        <a:pt x="46071" y="38973"/>
                      </a:cubicBezTo>
                      <a:cubicBezTo>
                        <a:pt x="50734" y="38877"/>
                        <a:pt x="52970" y="41923"/>
                        <a:pt x="52780" y="45777"/>
                      </a:cubicBezTo>
                      <a:cubicBezTo>
                        <a:pt x="52590" y="49488"/>
                        <a:pt x="50115" y="52438"/>
                        <a:pt x="45738" y="5277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xmlns="" id="{7E3B50F5-5F5D-098F-14D0-45F2FFD64905}"/>
                    </a:ext>
                  </a:extLst>
                </p:cNvPr>
                <p:cNvSpPr/>
                <p:nvPr/>
              </p:nvSpPr>
              <p:spPr>
                <a:xfrm>
                  <a:off x="4685640" y="2080322"/>
                  <a:ext cx="1521049" cy="1917156"/>
                </a:xfrm>
                <a:custGeom>
                  <a:avLst/>
                  <a:gdLst>
                    <a:gd name="connsiteX0" fmla="*/ 1353566 w 1521049"/>
                    <a:gd name="connsiteY0" fmla="*/ 745584 h 1917156"/>
                    <a:gd name="connsiteX1" fmla="*/ 1342766 w 1521049"/>
                    <a:gd name="connsiteY1" fmla="*/ 745632 h 1917156"/>
                    <a:gd name="connsiteX2" fmla="*/ 1338198 w 1521049"/>
                    <a:gd name="connsiteY2" fmla="*/ 745680 h 1917156"/>
                    <a:gd name="connsiteX3" fmla="*/ 1328016 w 1521049"/>
                    <a:gd name="connsiteY3" fmla="*/ 737210 h 1917156"/>
                    <a:gd name="connsiteX4" fmla="*/ 1330109 w 1521049"/>
                    <a:gd name="connsiteY4" fmla="*/ 706378 h 1917156"/>
                    <a:gd name="connsiteX5" fmla="*/ 1332488 w 1521049"/>
                    <a:gd name="connsiteY5" fmla="*/ 704523 h 1917156"/>
                    <a:gd name="connsiteX6" fmla="*/ 1335438 w 1521049"/>
                    <a:gd name="connsiteY6" fmla="*/ 690248 h 1917156"/>
                    <a:gd name="connsiteX7" fmla="*/ 1335438 w 1521049"/>
                    <a:gd name="connsiteY7" fmla="*/ 653326 h 1917156"/>
                    <a:gd name="connsiteX8" fmla="*/ 1317025 w 1521049"/>
                    <a:gd name="connsiteY8" fmla="*/ 591139 h 1917156"/>
                    <a:gd name="connsiteX9" fmla="*/ 1193030 w 1521049"/>
                    <a:gd name="connsiteY9" fmla="*/ 524336 h 1917156"/>
                    <a:gd name="connsiteX10" fmla="*/ 1026261 w 1521049"/>
                    <a:gd name="connsiteY10" fmla="*/ 524288 h 1917156"/>
                    <a:gd name="connsiteX11" fmla="*/ 1010179 w 1521049"/>
                    <a:gd name="connsiteY11" fmla="*/ 527524 h 1917156"/>
                    <a:gd name="connsiteX12" fmla="*/ 1009513 w 1521049"/>
                    <a:gd name="connsiteY12" fmla="*/ 528856 h 1917156"/>
                    <a:gd name="connsiteX13" fmla="*/ 970449 w 1521049"/>
                    <a:gd name="connsiteY13" fmla="*/ 528190 h 1917156"/>
                    <a:gd name="connsiteX14" fmla="*/ 954081 w 1521049"/>
                    <a:gd name="connsiteY14" fmla="*/ 528808 h 1917156"/>
                    <a:gd name="connsiteX15" fmla="*/ 620638 w 1521049"/>
                    <a:gd name="connsiteY15" fmla="*/ 529237 h 1917156"/>
                    <a:gd name="connsiteX16" fmla="*/ 603938 w 1521049"/>
                    <a:gd name="connsiteY16" fmla="*/ 511679 h 1917156"/>
                    <a:gd name="connsiteX17" fmla="*/ 604128 w 1521049"/>
                    <a:gd name="connsiteY17" fmla="*/ 15654 h 1917156"/>
                    <a:gd name="connsiteX18" fmla="*/ 601987 w 1521049"/>
                    <a:gd name="connsiteY18" fmla="*/ 0 h 1917156"/>
                    <a:gd name="connsiteX19" fmla="*/ 601654 w 1521049"/>
                    <a:gd name="connsiteY19" fmla="*/ 284102 h 1917156"/>
                    <a:gd name="connsiteX20" fmla="*/ 601939 w 1521049"/>
                    <a:gd name="connsiteY20" fmla="*/ 513583 h 1917156"/>
                    <a:gd name="connsiteX21" fmla="*/ 586523 w 1521049"/>
                    <a:gd name="connsiteY21" fmla="*/ 528475 h 1917156"/>
                    <a:gd name="connsiteX22" fmla="*/ 563304 w 1521049"/>
                    <a:gd name="connsiteY22" fmla="*/ 528190 h 1917156"/>
                    <a:gd name="connsiteX23" fmla="*/ 449920 w 1521049"/>
                    <a:gd name="connsiteY23" fmla="*/ 529094 h 1917156"/>
                    <a:gd name="connsiteX24" fmla="*/ 437359 w 1521049"/>
                    <a:gd name="connsiteY24" fmla="*/ 515866 h 1917156"/>
                    <a:gd name="connsiteX25" fmla="*/ 437406 w 1521049"/>
                    <a:gd name="connsiteY25" fmla="*/ 334062 h 1917156"/>
                    <a:gd name="connsiteX26" fmla="*/ 435027 w 1521049"/>
                    <a:gd name="connsiteY26" fmla="*/ 348336 h 1917156"/>
                    <a:gd name="connsiteX27" fmla="*/ 435218 w 1521049"/>
                    <a:gd name="connsiteY27" fmla="*/ 514867 h 1917156"/>
                    <a:gd name="connsiteX28" fmla="*/ 421229 w 1521049"/>
                    <a:gd name="connsiteY28" fmla="*/ 528666 h 1917156"/>
                    <a:gd name="connsiteX29" fmla="*/ 407288 w 1521049"/>
                    <a:gd name="connsiteY29" fmla="*/ 515058 h 1917156"/>
                    <a:gd name="connsiteX30" fmla="*/ 407478 w 1521049"/>
                    <a:gd name="connsiteY30" fmla="*/ 348526 h 1917156"/>
                    <a:gd name="connsiteX31" fmla="*/ 405527 w 1521049"/>
                    <a:gd name="connsiteY31" fmla="*/ 334109 h 1917156"/>
                    <a:gd name="connsiteX32" fmla="*/ 405527 w 1521049"/>
                    <a:gd name="connsiteY32" fmla="*/ 516770 h 1917156"/>
                    <a:gd name="connsiteX33" fmla="*/ 393347 w 1521049"/>
                    <a:gd name="connsiteY33" fmla="*/ 529094 h 1917156"/>
                    <a:gd name="connsiteX34" fmla="*/ 336155 w 1521049"/>
                    <a:gd name="connsiteY34" fmla="*/ 528285 h 1917156"/>
                    <a:gd name="connsiteX35" fmla="*/ 297853 w 1521049"/>
                    <a:gd name="connsiteY35" fmla="*/ 490363 h 1917156"/>
                    <a:gd name="connsiteX36" fmla="*/ 297758 w 1521049"/>
                    <a:gd name="connsiteY36" fmla="*/ 106628 h 1917156"/>
                    <a:gd name="connsiteX37" fmla="*/ 295712 w 1521049"/>
                    <a:gd name="connsiteY37" fmla="*/ 90831 h 1917156"/>
                    <a:gd name="connsiteX38" fmla="*/ 295236 w 1521049"/>
                    <a:gd name="connsiteY38" fmla="*/ 107199 h 1917156"/>
                    <a:gd name="connsiteX39" fmla="*/ 295236 w 1521049"/>
                    <a:gd name="connsiteY39" fmla="*/ 440689 h 1917156"/>
                    <a:gd name="connsiteX40" fmla="*/ 295379 w 1521049"/>
                    <a:gd name="connsiteY40" fmla="*/ 517246 h 1917156"/>
                    <a:gd name="connsiteX41" fmla="*/ 284293 w 1521049"/>
                    <a:gd name="connsiteY41" fmla="*/ 529094 h 1917156"/>
                    <a:gd name="connsiteX42" fmla="*/ 226958 w 1521049"/>
                    <a:gd name="connsiteY42" fmla="*/ 528237 h 1917156"/>
                    <a:gd name="connsiteX43" fmla="*/ 226958 w 1521049"/>
                    <a:gd name="connsiteY43" fmla="*/ 528237 h 1917156"/>
                    <a:gd name="connsiteX44" fmla="*/ 191416 w 1521049"/>
                    <a:gd name="connsiteY44" fmla="*/ 525858 h 1917156"/>
                    <a:gd name="connsiteX45" fmla="*/ 188847 w 1521049"/>
                    <a:gd name="connsiteY45" fmla="*/ 490411 h 1917156"/>
                    <a:gd name="connsiteX46" fmla="*/ 188656 w 1521049"/>
                    <a:gd name="connsiteY46" fmla="*/ 187276 h 1917156"/>
                    <a:gd name="connsiteX47" fmla="*/ 186753 w 1521049"/>
                    <a:gd name="connsiteY47" fmla="*/ 172812 h 1917156"/>
                    <a:gd name="connsiteX48" fmla="*/ 186277 w 1521049"/>
                    <a:gd name="connsiteY48" fmla="*/ 185088 h 1917156"/>
                    <a:gd name="connsiteX49" fmla="*/ 186467 w 1521049"/>
                    <a:gd name="connsiteY49" fmla="*/ 515295 h 1917156"/>
                    <a:gd name="connsiteX50" fmla="*/ 173097 w 1521049"/>
                    <a:gd name="connsiteY50" fmla="*/ 529094 h 1917156"/>
                    <a:gd name="connsiteX51" fmla="*/ 149926 w 1521049"/>
                    <a:gd name="connsiteY51" fmla="*/ 529094 h 1917156"/>
                    <a:gd name="connsiteX52" fmla="*/ 136698 w 1521049"/>
                    <a:gd name="connsiteY52" fmla="*/ 515295 h 1917156"/>
                    <a:gd name="connsiteX53" fmla="*/ 136841 w 1521049"/>
                    <a:gd name="connsiteY53" fmla="*/ 268353 h 1917156"/>
                    <a:gd name="connsiteX54" fmla="*/ 134843 w 1521049"/>
                    <a:gd name="connsiteY54" fmla="*/ 253984 h 1917156"/>
                    <a:gd name="connsiteX55" fmla="*/ 134176 w 1521049"/>
                    <a:gd name="connsiteY55" fmla="*/ 506731 h 1917156"/>
                    <a:gd name="connsiteX56" fmla="*/ 131131 w 1521049"/>
                    <a:gd name="connsiteY56" fmla="*/ 526857 h 1917156"/>
                    <a:gd name="connsiteX57" fmla="*/ 102869 w 1521049"/>
                    <a:gd name="connsiteY57" fmla="*/ 527714 h 1917156"/>
                    <a:gd name="connsiteX58" fmla="*/ 98396 w 1521049"/>
                    <a:gd name="connsiteY58" fmla="*/ 515248 h 1917156"/>
                    <a:gd name="connsiteX59" fmla="*/ 98301 w 1521049"/>
                    <a:gd name="connsiteY59" fmla="*/ 348526 h 1917156"/>
                    <a:gd name="connsiteX60" fmla="*/ 98253 w 1521049"/>
                    <a:gd name="connsiteY60" fmla="*/ 281581 h 1917156"/>
                    <a:gd name="connsiteX61" fmla="*/ 96112 w 1521049"/>
                    <a:gd name="connsiteY61" fmla="*/ 268496 h 1917156"/>
                    <a:gd name="connsiteX62" fmla="*/ 96112 w 1521049"/>
                    <a:gd name="connsiteY62" fmla="*/ 268496 h 1917156"/>
                    <a:gd name="connsiteX63" fmla="*/ 95636 w 1521049"/>
                    <a:gd name="connsiteY63" fmla="*/ 507159 h 1917156"/>
                    <a:gd name="connsiteX64" fmla="*/ 74701 w 1521049"/>
                    <a:gd name="connsiteY64" fmla="*/ 530902 h 1917156"/>
                    <a:gd name="connsiteX65" fmla="*/ 0 w 1521049"/>
                    <a:gd name="connsiteY65" fmla="*/ 568633 h 1917156"/>
                    <a:gd name="connsiteX66" fmla="*/ 3854 w 1521049"/>
                    <a:gd name="connsiteY66" fmla="*/ 574200 h 1917156"/>
                    <a:gd name="connsiteX67" fmla="*/ 121853 w 1521049"/>
                    <a:gd name="connsiteY67" fmla="*/ 697433 h 1917156"/>
                    <a:gd name="connsiteX68" fmla="*/ 257267 w 1521049"/>
                    <a:gd name="connsiteY68" fmla="*/ 838081 h 1917156"/>
                    <a:gd name="connsiteX69" fmla="*/ 399294 w 1521049"/>
                    <a:gd name="connsiteY69" fmla="*/ 985628 h 1917156"/>
                    <a:gd name="connsiteX70" fmla="*/ 536516 w 1521049"/>
                    <a:gd name="connsiteY70" fmla="*/ 1128273 h 1917156"/>
                    <a:gd name="connsiteX71" fmla="*/ 677592 w 1521049"/>
                    <a:gd name="connsiteY71" fmla="*/ 1274821 h 1917156"/>
                    <a:gd name="connsiteX72" fmla="*/ 812911 w 1521049"/>
                    <a:gd name="connsiteY72" fmla="*/ 1415516 h 1917156"/>
                    <a:gd name="connsiteX73" fmla="*/ 953035 w 1521049"/>
                    <a:gd name="connsiteY73" fmla="*/ 1561112 h 1917156"/>
                    <a:gd name="connsiteX74" fmla="*/ 1092112 w 1521049"/>
                    <a:gd name="connsiteY74" fmla="*/ 1705757 h 1917156"/>
                    <a:gd name="connsiteX75" fmla="*/ 1210968 w 1521049"/>
                    <a:gd name="connsiteY75" fmla="*/ 1828324 h 1917156"/>
                    <a:gd name="connsiteX76" fmla="*/ 1285051 w 1521049"/>
                    <a:gd name="connsiteY76" fmla="*/ 1904833 h 1917156"/>
                    <a:gd name="connsiteX77" fmla="*/ 1293425 w 1521049"/>
                    <a:gd name="connsiteY77" fmla="*/ 1917156 h 1917156"/>
                    <a:gd name="connsiteX78" fmla="*/ 1293425 w 1521049"/>
                    <a:gd name="connsiteY78" fmla="*/ 1917156 h 1917156"/>
                    <a:gd name="connsiteX79" fmla="*/ 1331774 w 1521049"/>
                    <a:gd name="connsiteY79" fmla="*/ 1823090 h 1917156"/>
                    <a:gd name="connsiteX80" fmla="*/ 1331774 w 1521049"/>
                    <a:gd name="connsiteY80" fmla="*/ 1029211 h 1917156"/>
                    <a:gd name="connsiteX81" fmla="*/ 1331537 w 1521049"/>
                    <a:gd name="connsiteY81" fmla="*/ 758669 h 1917156"/>
                    <a:gd name="connsiteX82" fmla="*/ 1343670 w 1521049"/>
                    <a:gd name="connsiteY82" fmla="*/ 746536 h 1917156"/>
                    <a:gd name="connsiteX83" fmla="*/ 1436594 w 1521049"/>
                    <a:gd name="connsiteY83" fmla="*/ 746346 h 1917156"/>
                    <a:gd name="connsiteX84" fmla="*/ 1521049 w 1521049"/>
                    <a:gd name="connsiteY84" fmla="*/ 744871 h 1917156"/>
                    <a:gd name="connsiteX85" fmla="*/ 1353566 w 1521049"/>
                    <a:gd name="connsiteY85" fmla="*/ 745584 h 1917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</a:cxnLst>
                  <a:rect l="l" t="t" r="r" b="b"/>
                  <a:pathLst>
                    <a:path w="1521049" h="1917156">
                      <a:moveTo>
                        <a:pt x="1353566" y="745584"/>
                      </a:moveTo>
                      <a:cubicBezTo>
                        <a:pt x="1349760" y="745965"/>
                        <a:pt x="1346096" y="746108"/>
                        <a:pt x="1342766" y="745632"/>
                      </a:cubicBezTo>
                      <a:cubicBezTo>
                        <a:pt x="1341243" y="745632"/>
                        <a:pt x="1339720" y="745632"/>
                        <a:pt x="1338198" y="745680"/>
                      </a:cubicBezTo>
                      <a:cubicBezTo>
                        <a:pt x="1331965" y="745727"/>
                        <a:pt x="1328634" y="743015"/>
                        <a:pt x="1328016" y="737210"/>
                      </a:cubicBezTo>
                      <a:cubicBezTo>
                        <a:pt x="1326921" y="726838"/>
                        <a:pt x="1325399" y="716370"/>
                        <a:pt x="1330109" y="706378"/>
                      </a:cubicBezTo>
                      <a:cubicBezTo>
                        <a:pt x="1330870" y="705665"/>
                        <a:pt x="1331680" y="705046"/>
                        <a:pt x="1332488" y="704523"/>
                      </a:cubicBezTo>
                      <a:cubicBezTo>
                        <a:pt x="1335581" y="700288"/>
                        <a:pt x="1335391" y="695197"/>
                        <a:pt x="1335438" y="690248"/>
                      </a:cubicBezTo>
                      <a:cubicBezTo>
                        <a:pt x="1335581" y="677925"/>
                        <a:pt x="1335724" y="665649"/>
                        <a:pt x="1335438" y="653326"/>
                      </a:cubicBezTo>
                      <a:cubicBezTo>
                        <a:pt x="1334867" y="631011"/>
                        <a:pt x="1328777" y="610076"/>
                        <a:pt x="1317025" y="591139"/>
                      </a:cubicBezTo>
                      <a:cubicBezTo>
                        <a:pt x="1288524" y="545319"/>
                        <a:pt x="1246082" y="524621"/>
                        <a:pt x="1193030" y="524336"/>
                      </a:cubicBezTo>
                      <a:cubicBezTo>
                        <a:pt x="1137456" y="524050"/>
                        <a:pt x="1081835" y="524241"/>
                        <a:pt x="1026261" y="524288"/>
                      </a:cubicBezTo>
                      <a:cubicBezTo>
                        <a:pt x="1020742" y="524288"/>
                        <a:pt x="1014937" y="523670"/>
                        <a:pt x="1010179" y="527524"/>
                      </a:cubicBezTo>
                      <a:cubicBezTo>
                        <a:pt x="1009941" y="527952"/>
                        <a:pt x="1009751" y="528428"/>
                        <a:pt x="1009513" y="528856"/>
                      </a:cubicBezTo>
                      <a:cubicBezTo>
                        <a:pt x="996380" y="533995"/>
                        <a:pt x="983343" y="535136"/>
                        <a:pt x="970449" y="528190"/>
                      </a:cubicBezTo>
                      <a:cubicBezTo>
                        <a:pt x="964978" y="528428"/>
                        <a:pt x="959553" y="528808"/>
                        <a:pt x="954081" y="528808"/>
                      </a:cubicBezTo>
                      <a:cubicBezTo>
                        <a:pt x="842934" y="528856"/>
                        <a:pt x="731786" y="528523"/>
                        <a:pt x="620638" y="529237"/>
                      </a:cubicBezTo>
                      <a:cubicBezTo>
                        <a:pt x="606031" y="529332"/>
                        <a:pt x="603890" y="524716"/>
                        <a:pt x="603938" y="511679"/>
                      </a:cubicBezTo>
                      <a:cubicBezTo>
                        <a:pt x="604366" y="346338"/>
                        <a:pt x="604223" y="180996"/>
                        <a:pt x="604128" y="15654"/>
                      </a:cubicBezTo>
                      <a:cubicBezTo>
                        <a:pt x="604128" y="10468"/>
                        <a:pt x="606269" y="4710"/>
                        <a:pt x="601987" y="0"/>
                      </a:cubicBezTo>
                      <a:cubicBezTo>
                        <a:pt x="601892" y="94685"/>
                        <a:pt x="601701" y="189417"/>
                        <a:pt x="601654" y="284102"/>
                      </a:cubicBezTo>
                      <a:cubicBezTo>
                        <a:pt x="601606" y="360612"/>
                        <a:pt x="601368" y="437073"/>
                        <a:pt x="601939" y="513583"/>
                      </a:cubicBezTo>
                      <a:cubicBezTo>
                        <a:pt x="602034" y="525954"/>
                        <a:pt x="598371" y="529855"/>
                        <a:pt x="586523" y="528475"/>
                      </a:cubicBezTo>
                      <a:cubicBezTo>
                        <a:pt x="578863" y="527571"/>
                        <a:pt x="571059" y="528237"/>
                        <a:pt x="563304" y="528190"/>
                      </a:cubicBezTo>
                      <a:cubicBezTo>
                        <a:pt x="525525" y="528380"/>
                        <a:pt x="487699" y="528190"/>
                        <a:pt x="449920" y="529094"/>
                      </a:cubicBezTo>
                      <a:cubicBezTo>
                        <a:pt x="439119" y="529332"/>
                        <a:pt x="437311" y="525573"/>
                        <a:pt x="437359" y="515866"/>
                      </a:cubicBezTo>
                      <a:cubicBezTo>
                        <a:pt x="437692" y="455249"/>
                        <a:pt x="437454" y="394679"/>
                        <a:pt x="437406" y="334062"/>
                      </a:cubicBezTo>
                      <a:cubicBezTo>
                        <a:pt x="433172" y="338249"/>
                        <a:pt x="435027" y="343530"/>
                        <a:pt x="435027" y="348336"/>
                      </a:cubicBezTo>
                      <a:cubicBezTo>
                        <a:pt x="434884" y="403862"/>
                        <a:pt x="434647" y="459389"/>
                        <a:pt x="435218" y="514867"/>
                      </a:cubicBezTo>
                      <a:cubicBezTo>
                        <a:pt x="435313" y="525954"/>
                        <a:pt x="431792" y="528666"/>
                        <a:pt x="421229" y="528666"/>
                      </a:cubicBezTo>
                      <a:cubicBezTo>
                        <a:pt x="410856" y="528666"/>
                        <a:pt x="407145" y="526191"/>
                        <a:pt x="407288" y="515058"/>
                      </a:cubicBezTo>
                      <a:cubicBezTo>
                        <a:pt x="407859" y="459531"/>
                        <a:pt x="407621" y="404053"/>
                        <a:pt x="407478" y="348526"/>
                      </a:cubicBezTo>
                      <a:cubicBezTo>
                        <a:pt x="407478" y="343721"/>
                        <a:pt x="409239" y="338487"/>
                        <a:pt x="405527" y="334109"/>
                      </a:cubicBezTo>
                      <a:cubicBezTo>
                        <a:pt x="405480" y="395012"/>
                        <a:pt x="405194" y="455868"/>
                        <a:pt x="405527" y="516770"/>
                      </a:cubicBezTo>
                      <a:cubicBezTo>
                        <a:pt x="405575" y="526239"/>
                        <a:pt x="403053" y="529522"/>
                        <a:pt x="393347" y="529094"/>
                      </a:cubicBezTo>
                      <a:cubicBezTo>
                        <a:pt x="374315" y="528237"/>
                        <a:pt x="355235" y="528475"/>
                        <a:pt x="336155" y="528285"/>
                      </a:cubicBezTo>
                      <a:cubicBezTo>
                        <a:pt x="297853" y="528808"/>
                        <a:pt x="297853" y="528808"/>
                        <a:pt x="297853" y="490363"/>
                      </a:cubicBezTo>
                      <a:cubicBezTo>
                        <a:pt x="297853" y="362467"/>
                        <a:pt x="297901" y="234524"/>
                        <a:pt x="297758" y="106628"/>
                      </a:cubicBezTo>
                      <a:cubicBezTo>
                        <a:pt x="297758" y="101346"/>
                        <a:pt x="299566" y="95637"/>
                        <a:pt x="295712" y="90831"/>
                      </a:cubicBezTo>
                      <a:cubicBezTo>
                        <a:pt x="295569" y="96303"/>
                        <a:pt x="295236" y="101727"/>
                        <a:pt x="295236" y="107199"/>
                      </a:cubicBezTo>
                      <a:cubicBezTo>
                        <a:pt x="295189" y="218346"/>
                        <a:pt x="295236" y="329542"/>
                        <a:pt x="295236" y="440689"/>
                      </a:cubicBezTo>
                      <a:cubicBezTo>
                        <a:pt x="295236" y="466192"/>
                        <a:pt x="294951" y="491743"/>
                        <a:pt x="295379" y="517246"/>
                      </a:cubicBezTo>
                      <a:cubicBezTo>
                        <a:pt x="295522" y="525620"/>
                        <a:pt x="293856" y="529570"/>
                        <a:pt x="284293" y="529094"/>
                      </a:cubicBezTo>
                      <a:cubicBezTo>
                        <a:pt x="265213" y="528190"/>
                        <a:pt x="246086" y="528475"/>
                        <a:pt x="226958" y="528237"/>
                      </a:cubicBezTo>
                      <a:lnTo>
                        <a:pt x="226958" y="528237"/>
                      </a:lnTo>
                      <a:cubicBezTo>
                        <a:pt x="214825" y="527666"/>
                        <a:pt x="199267" y="533471"/>
                        <a:pt x="191416" y="525858"/>
                      </a:cubicBezTo>
                      <a:cubicBezTo>
                        <a:pt x="183470" y="518198"/>
                        <a:pt x="188894" y="502544"/>
                        <a:pt x="188847" y="490411"/>
                      </a:cubicBezTo>
                      <a:cubicBezTo>
                        <a:pt x="188608" y="389350"/>
                        <a:pt x="188751" y="288337"/>
                        <a:pt x="188656" y="187276"/>
                      </a:cubicBezTo>
                      <a:cubicBezTo>
                        <a:pt x="188656" y="182423"/>
                        <a:pt x="190321" y="177237"/>
                        <a:pt x="186753" y="172812"/>
                      </a:cubicBezTo>
                      <a:cubicBezTo>
                        <a:pt x="186610" y="176904"/>
                        <a:pt x="186277" y="180996"/>
                        <a:pt x="186277" y="185088"/>
                      </a:cubicBezTo>
                      <a:cubicBezTo>
                        <a:pt x="186229" y="295141"/>
                        <a:pt x="186134" y="405242"/>
                        <a:pt x="186467" y="515295"/>
                      </a:cubicBezTo>
                      <a:cubicBezTo>
                        <a:pt x="186515" y="525620"/>
                        <a:pt x="184374" y="530474"/>
                        <a:pt x="173097" y="529094"/>
                      </a:cubicBezTo>
                      <a:cubicBezTo>
                        <a:pt x="165484" y="528190"/>
                        <a:pt x="157539" y="528142"/>
                        <a:pt x="149926" y="529094"/>
                      </a:cubicBezTo>
                      <a:cubicBezTo>
                        <a:pt x="138506" y="530521"/>
                        <a:pt x="136651" y="525478"/>
                        <a:pt x="136698" y="515295"/>
                      </a:cubicBezTo>
                      <a:cubicBezTo>
                        <a:pt x="137079" y="432981"/>
                        <a:pt x="136936" y="350667"/>
                        <a:pt x="136841" y="268353"/>
                      </a:cubicBezTo>
                      <a:cubicBezTo>
                        <a:pt x="136841" y="263548"/>
                        <a:pt x="138697" y="258314"/>
                        <a:pt x="134843" y="253984"/>
                      </a:cubicBezTo>
                      <a:cubicBezTo>
                        <a:pt x="134652" y="338249"/>
                        <a:pt x="134557" y="422514"/>
                        <a:pt x="134176" y="506731"/>
                      </a:cubicBezTo>
                      <a:cubicBezTo>
                        <a:pt x="134129" y="513678"/>
                        <a:pt x="137983" y="524145"/>
                        <a:pt x="131131" y="526857"/>
                      </a:cubicBezTo>
                      <a:cubicBezTo>
                        <a:pt x="122852" y="530141"/>
                        <a:pt x="112242" y="528808"/>
                        <a:pt x="102869" y="527714"/>
                      </a:cubicBezTo>
                      <a:cubicBezTo>
                        <a:pt x="95732" y="526905"/>
                        <a:pt x="98444" y="519720"/>
                        <a:pt x="98396" y="515248"/>
                      </a:cubicBezTo>
                      <a:cubicBezTo>
                        <a:pt x="98206" y="459674"/>
                        <a:pt x="98301" y="404100"/>
                        <a:pt x="98301" y="348526"/>
                      </a:cubicBezTo>
                      <a:cubicBezTo>
                        <a:pt x="98301" y="326211"/>
                        <a:pt x="98396" y="303896"/>
                        <a:pt x="98253" y="281581"/>
                      </a:cubicBezTo>
                      <a:cubicBezTo>
                        <a:pt x="98206" y="277156"/>
                        <a:pt x="99681" y="272398"/>
                        <a:pt x="96112" y="268496"/>
                      </a:cubicBezTo>
                      <a:lnTo>
                        <a:pt x="96112" y="268496"/>
                      </a:lnTo>
                      <a:cubicBezTo>
                        <a:pt x="95970" y="348050"/>
                        <a:pt x="95779" y="427605"/>
                        <a:pt x="95636" y="507159"/>
                      </a:cubicBezTo>
                      <a:cubicBezTo>
                        <a:pt x="95589" y="528666"/>
                        <a:pt x="95541" y="528047"/>
                        <a:pt x="74701" y="530902"/>
                      </a:cubicBezTo>
                      <a:cubicBezTo>
                        <a:pt x="45629" y="534851"/>
                        <a:pt x="20031" y="546413"/>
                        <a:pt x="0" y="568633"/>
                      </a:cubicBezTo>
                      <a:cubicBezTo>
                        <a:pt x="1284" y="570489"/>
                        <a:pt x="2284" y="572582"/>
                        <a:pt x="3854" y="574200"/>
                      </a:cubicBezTo>
                      <a:cubicBezTo>
                        <a:pt x="43108" y="615309"/>
                        <a:pt x="82123" y="656752"/>
                        <a:pt x="121853" y="697433"/>
                      </a:cubicBezTo>
                      <a:cubicBezTo>
                        <a:pt x="167340" y="743967"/>
                        <a:pt x="212161" y="791167"/>
                        <a:pt x="257267" y="838081"/>
                      </a:cubicBezTo>
                      <a:cubicBezTo>
                        <a:pt x="304562" y="887279"/>
                        <a:pt x="352000" y="936382"/>
                        <a:pt x="399294" y="985628"/>
                      </a:cubicBezTo>
                      <a:cubicBezTo>
                        <a:pt x="444971" y="1033208"/>
                        <a:pt x="490839" y="1080693"/>
                        <a:pt x="536516" y="1128273"/>
                      </a:cubicBezTo>
                      <a:cubicBezTo>
                        <a:pt x="583478" y="1177186"/>
                        <a:pt x="630630" y="1225908"/>
                        <a:pt x="677592" y="1274821"/>
                      </a:cubicBezTo>
                      <a:cubicBezTo>
                        <a:pt x="722651" y="1321783"/>
                        <a:pt x="767852" y="1368602"/>
                        <a:pt x="812911" y="1415516"/>
                      </a:cubicBezTo>
                      <a:cubicBezTo>
                        <a:pt x="859539" y="1464096"/>
                        <a:pt x="906406" y="1512485"/>
                        <a:pt x="953035" y="1561112"/>
                      </a:cubicBezTo>
                      <a:cubicBezTo>
                        <a:pt x="999330" y="1609406"/>
                        <a:pt x="1046150" y="1657177"/>
                        <a:pt x="1092112" y="1705757"/>
                      </a:cubicBezTo>
                      <a:cubicBezTo>
                        <a:pt x="1131223" y="1747104"/>
                        <a:pt x="1171952" y="1786881"/>
                        <a:pt x="1210968" y="1828324"/>
                      </a:cubicBezTo>
                      <a:cubicBezTo>
                        <a:pt x="1235329" y="1854160"/>
                        <a:pt x="1260166" y="1879520"/>
                        <a:pt x="1285051" y="1904833"/>
                      </a:cubicBezTo>
                      <a:cubicBezTo>
                        <a:pt x="1288619" y="1908449"/>
                        <a:pt x="1291664" y="1912350"/>
                        <a:pt x="1293425" y="1917156"/>
                      </a:cubicBezTo>
                      <a:cubicBezTo>
                        <a:pt x="1293425" y="1917156"/>
                        <a:pt x="1293425" y="1917156"/>
                        <a:pt x="1293425" y="1917156"/>
                      </a:cubicBezTo>
                      <a:cubicBezTo>
                        <a:pt x="1320641" y="1891701"/>
                        <a:pt x="1331774" y="1859679"/>
                        <a:pt x="1331774" y="1823090"/>
                      </a:cubicBezTo>
                      <a:cubicBezTo>
                        <a:pt x="1331774" y="1558448"/>
                        <a:pt x="1331774" y="1293853"/>
                        <a:pt x="1331774" y="1029211"/>
                      </a:cubicBezTo>
                      <a:cubicBezTo>
                        <a:pt x="1331774" y="939046"/>
                        <a:pt x="1331917" y="848834"/>
                        <a:pt x="1331537" y="758669"/>
                      </a:cubicBezTo>
                      <a:cubicBezTo>
                        <a:pt x="1331489" y="749058"/>
                        <a:pt x="1334059" y="746346"/>
                        <a:pt x="1343670" y="746536"/>
                      </a:cubicBezTo>
                      <a:cubicBezTo>
                        <a:pt x="1374644" y="747059"/>
                        <a:pt x="1405619" y="746964"/>
                        <a:pt x="1436594" y="746346"/>
                      </a:cubicBezTo>
                      <a:cubicBezTo>
                        <a:pt x="1464762" y="745775"/>
                        <a:pt x="1492977" y="748059"/>
                        <a:pt x="1521049" y="744871"/>
                      </a:cubicBezTo>
                      <a:cubicBezTo>
                        <a:pt x="1465190" y="746346"/>
                        <a:pt x="1409378" y="745347"/>
                        <a:pt x="1353566" y="745584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xmlns="" id="{CC2A87E2-C4EB-733D-6E98-FC6AC4ED74E7}"/>
                    </a:ext>
                  </a:extLst>
                </p:cNvPr>
                <p:cNvSpPr/>
                <p:nvPr/>
              </p:nvSpPr>
              <p:spPr>
                <a:xfrm>
                  <a:off x="6039206" y="2824383"/>
                  <a:ext cx="167387" cy="1597"/>
                </a:xfrm>
                <a:custGeom>
                  <a:avLst/>
                  <a:gdLst>
                    <a:gd name="connsiteX0" fmla="*/ 16606 w 167387"/>
                    <a:gd name="connsiteY0" fmla="*/ 2 h 1597"/>
                    <a:gd name="connsiteX1" fmla="*/ 0 w 167387"/>
                    <a:gd name="connsiteY1" fmla="*/ 1477 h 1597"/>
                    <a:gd name="connsiteX2" fmla="*/ 167388 w 167387"/>
                    <a:gd name="connsiteY2" fmla="*/ 811 h 1597"/>
                    <a:gd name="connsiteX3" fmla="*/ 167388 w 167387"/>
                    <a:gd name="connsiteY3" fmla="*/ 811 h 1597"/>
                    <a:gd name="connsiteX4" fmla="*/ 16606 w 167387"/>
                    <a:gd name="connsiteY4" fmla="*/ 2 h 1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387" h="1597">
                      <a:moveTo>
                        <a:pt x="16606" y="2"/>
                      </a:moveTo>
                      <a:cubicBezTo>
                        <a:pt x="11419" y="-46"/>
                        <a:pt x="5614" y="953"/>
                        <a:pt x="0" y="1477"/>
                      </a:cubicBezTo>
                      <a:cubicBezTo>
                        <a:pt x="55812" y="1239"/>
                        <a:pt x="111576" y="2238"/>
                        <a:pt x="167388" y="811"/>
                      </a:cubicBezTo>
                      <a:cubicBezTo>
                        <a:pt x="167388" y="811"/>
                        <a:pt x="167388" y="811"/>
                        <a:pt x="167388" y="811"/>
                      </a:cubicBezTo>
                      <a:cubicBezTo>
                        <a:pt x="117143" y="620"/>
                        <a:pt x="66898" y="573"/>
                        <a:pt x="16606" y="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xmlns="" id="{BA289B1C-98EF-5F5F-A290-1E3507345BEC}"/>
                    </a:ext>
                  </a:extLst>
                </p:cNvPr>
                <p:cNvSpPr/>
                <p:nvPr/>
              </p:nvSpPr>
              <p:spPr>
                <a:xfrm>
                  <a:off x="5656042" y="2607941"/>
                  <a:ext cx="39777" cy="5521"/>
                </a:xfrm>
                <a:custGeom>
                  <a:avLst/>
                  <a:gdLst>
                    <a:gd name="connsiteX0" fmla="*/ 39111 w 39777"/>
                    <a:gd name="connsiteY0" fmla="*/ 1332 h 5521"/>
                    <a:gd name="connsiteX1" fmla="*/ 39777 w 39777"/>
                    <a:gd name="connsiteY1" fmla="*/ 0 h 5521"/>
                    <a:gd name="connsiteX2" fmla="*/ 39016 w 39777"/>
                    <a:gd name="connsiteY2" fmla="*/ 619 h 5521"/>
                    <a:gd name="connsiteX3" fmla="*/ 0 w 39777"/>
                    <a:gd name="connsiteY3" fmla="*/ 714 h 5521"/>
                    <a:gd name="connsiteX4" fmla="*/ 39111 w 39777"/>
                    <a:gd name="connsiteY4" fmla="*/ 1332 h 5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777" h="5521">
                      <a:moveTo>
                        <a:pt x="39111" y="1332"/>
                      </a:moveTo>
                      <a:cubicBezTo>
                        <a:pt x="39397" y="904"/>
                        <a:pt x="39539" y="428"/>
                        <a:pt x="39777" y="0"/>
                      </a:cubicBezTo>
                      <a:cubicBezTo>
                        <a:pt x="39539" y="190"/>
                        <a:pt x="39254" y="381"/>
                        <a:pt x="39016" y="619"/>
                      </a:cubicBezTo>
                      <a:cubicBezTo>
                        <a:pt x="26027" y="666"/>
                        <a:pt x="12990" y="666"/>
                        <a:pt x="0" y="714"/>
                      </a:cubicBezTo>
                      <a:cubicBezTo>
                        <a:pt x="12942" y="7565"/>
                        <a:pt x="25979" y="6471"/>
                        <a:pt x="39111" y="1332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xmlns="" id="{D6267EC2-A4DC-BE77-70F5-DD049F0AF026}"/>
                    </a:ext>
                  </a:extLst>
                </p:cNvPr>
                <p:cNvSpPr/>
                <p:nvPr/>
              </p:nvSpPr>
              <p:spPr>
                <a:xfrm>
                  <a:off x="6012549" y="2784845"/>
                  <a:ext cx="15903" cy="41157"/>
                </a:xfrm>
                <a:custGeom>
                  <a:avLst/>
                  <a:gdLst>
                    <a:gd name="connsiteX0" fmla="*/ 4675 w 15903"/>
                    <a:gd name="connsiteY0" fmla="*/ 1190 h 41157"/>
                    <a:gd name="connsiteX1" fmla="*/ 5627 w 15903"/>
                    <a:gd name="connsiteY1" fmla="*/ 0 h 41157"/>
                    <a:gd name="connsiteX2" fmla="*/ 3248 w 15903"/>
                    <a:gd name="connsiteY2" fmla="*/ 1856 h 41157"/>
                    <a:gd name="connsiteX3" fmla="*/ 1154 w 15903"/>
                    <a:gd name="connsiteY3" fmla="*/ 32688 h 41157"/>
                    <a:gd name="connsiteX4" fmla="*/ 11336 w 15903"/>
                    <a:gd name="connsiteY4" fmla="*/ 41157 h 41157"/>
                    <a:gd name="connsiteX5" fmla="*/ 15904 w 15903"/>
                    <a:gd name="connsiteY5" fmla="*/ 41110 h 41157"/>
                    <a:gd name="connsiteX6" fmla="*/ 6864 w 15903"/>
                    <a:gd name="connsiteY6" fmla="*/ 36732 h 41157"/>
                    <a:gd name="connsiteX7" fmla="*/ 4675 w 15903"/>
                    <a:gd name="connsiteY7" fmla="*/ 1190 h 41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903" h="41157">
                      <a:moveTo>
                        <a:pt x="4675" y="1190"/>
                      </a:moveTo>
                      <a:cubicBezTo>
                        <a:pt x="5056" y="809"/>
                        <a:pt x="5341" y="381"/>
                        <a:pt x="5627" y="0"/>
                      </a:cubicBezTo>
                      <a:cubicBezTo>
                        <a:pt x="4818" y="523"/>
                        <a:pt x="4009" y="1142"/>
                        <a:pt x="3248" y="1856"/>
                      </a:cubicBezTo>
                      <a:cubicBezTo>
                        <a:pt x="-1463" y="11848"/>
                        <a:pt x="12" y="22315"/>
                        <a:pt x="1154" y="32688"/>
                      </a:cubicBezTo>
                      <a:cubicBezTo>
                        <a:pt x="1773" y="38493"/>
                        <a:pt x="5103" y="41205"/>
                        <a:pt x="11336" y="41157"/>
                      </a:cubicBezTo>
                      <a:cubicBezTo>
                        <a:pt x="12859" y="41157"/>
                        <a:pt x="14381" y="41157"/>
                        <a:pt x="15904" y="41110"/>
                      </a:cubicBezTo>
                      <a:cubicBezTo>
                        <a:pt x="12383" y="40586"/>
                        <a:pt x="9243" y="39349"/>
                        <a:pt x="6864" y="36732"/>
                      </a:cubicBezTo>
                      <a:cubicBezTo>
                        <a:pt x="-368" y="28976"/>
                        <a:pt x="5246" y="13370"/>
                        <a:pt x="4675" y="1190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xmlns="" id="{820D2F18-CF75-E8AB-5700-DECCAB2C85FA}"/>
                    </a:ext>
                  </a:extLst>
                </p:cNvPr>
                <p:cNvSpPr/>
                <p:nvPr/>
              </p:nvSpPr>
              <p:spPr>
                <a:xfrm>
                  <a:off x="6065899" y="3307990"/>
                  <a:ext cx="419567" cy="384547"/>
                </a:xfrm>
                <a:custGeom>
                  <a:avLst/>
                  <a:gdLst>
                    <a:gd name="connsiteX0" fmla="*/ 397962 w 419567"/>
                    <a:gd name="connsiteY0" fmla="*/ 83600 h 384547"/>
                    <a:gd name="connsiteX1" fmla="*/ 417756 w 419567"/>
                    <a:gd name="connsiteY1" fmla="*/ 32784 h 384547"/>
                    <a:gd name="connsiteX2" fmla="*/ 374267 w 419567"/>
                    <a:gd name="connsiteY2" fmla="*/ 1 h 384547"/>
                    <a:gd name="connsiteX3" fmla="*/ 329780 w 419567"/>
                    <a:gd name="connsiteY3" fmla="*/ 33260 h 384547"/>
                    <a:gd name="connsiteX4" fmla="*/ 350049 w 419567"/>
                    <a:gd name="connsiteY4" fmla="*/ 83790 h 384547"/>
                    <a:gd name="connsiteX5" fmla="*/ 358709 w 419567"/>
                    <a:gd name="connsiteY5" fmla="*/ 99872 h 384547"/>
                    <a:gd name="connsiteX6" fmla="*/ 358804 w 419567"/>
                    <a:gd name="connsiteY6" fmla="*/ 310368 h 384547"/>
                    <a:gd name="connsiteX7" fmla="*/ 346385 w 419567"/>
                    <a:gd name="connsiteY7" fmla="*/ 323357 h 384547"/>
                    <a:gd name="connsiteX8" fmla="*/ 98967 w 419567"/>
                    <a:gd name="connsiteY8" fmla="*/ 323215 h 384547"/>
                    <a:gd name="connsiteX9" fmla="*/ 83884 w 419567"/>
                    <a:gd name="connsiteY9" fmla="*/ 315078 h 384547"/>
                    <a:gd name="connsiteX10" fmla="*/ 32164 w 419567"/>
                    <a:gd name="connsiteY10" fmla="*/ 295333 h 384547"/>
                    <a:gd name="connsiteX11" fmla="*/ 0 w 419567"/>
                    <a:gd name="connsiteY11" fmla="*/ 339059 h 384547"/>
                    <a:gd name="connsiteX12" fmla="*/ 32497 w 419567"/>
                    <a:gd name="connsiteY12" fmla="*/ 382833 h 384547"/>
                    <a:gd name="connsiteX13" fmla="*/ 84265 w 419567"/>
                    <a:gd name="connsiteY13" fmla="*/ 361945 h 384547"/>
                    <a:gd name="connsiteX14" fmla="*/ 99110 w 419567"/>
                    <a:gd name="connsiteY14" fmla="*/ 353619 h 384547"/>
                    <a:gd name="connsiteX15" fmla="*/ 237141 w 419567"/>
                    <a:gd name="connsiteY15" fmla="*/ 353761 h 384547"/>
                    <a:gd name="connsiteX16" fmla="*/ 376551 w 419567"/>
                    <a:gd name="connsiteY16" fmla="*/ 354047 h 384547"/>
                    <a:gd name="connsiteX17" fmla="*/ 389160 w 419567"/>
                    <a:gd name="connsiteY17" fmla="*/ 341295 h 384547"/>
                    <a:gd name="connsiteX18" fmla="*/ 388732 w 419567"/>
                    <a:gd name="connsiteY18" fmla="*/ 100776 h 384547"/>
                    <a:gd name="connsiteX19" fmla="*/ 397962 w 419567"/>
                    <a:gd name="connsiteY19" fmla="*/ 83600 h 384547"/>
                    <a:gd name="connsiteX20" fmla="*/ 45630 w 419567"/>
                    <a:gd name="connsiteY20" fmla="*/ 345339 h 384547"/>
                    <a:gd name="connsiteX21" fmla="*/ 38635 w 419567"/>
                    <a:gd name="connsiteY21" fmla="*/ 338964 h 384547"/>
                    <a:gd name="connsiteX22" fmla="*/ 45011 w 419567"/>
                    <a:gd name="connsiteY22" fmla="*/ 331779 h 384547"/>
                    <a:gd name="connsiteX23" fmla="*/ 52291 w 419567"/>
                    <a:gd name="connsiteY23" fmla="*/ 338298 h 384547"/>
                    <a:gd name="connsiteX24" fmla="*/ 45630 w 419567"/>
                    <a:gd name="connsiteY24" fmla="*/ 345339 h 384547"/>
                    <a:gd name="connsiteX25" fmla="*/ 374077 w 419567"/>
                    <a:gd name="connsiteY25" fmla="*/ 52197 h 384547"/>
                    <a:gd name="connsiteX26" fmla="*/ 367035 w 419567"/>
                    <a:gd name="connsiteY26" fmla="*/ 45678 h 384547"/>
                    <a:gd name="connsiteX27" fmla="*/ 373411 w 419567"/>
                    <a:gd name="connsiteY27" fmla="*/ 38636 h 384547"/>
                    <a:gd name="connsiteX28" fmla="*/ 380500 w 419567"/>
                    <a:gd name="connsiteY28" fmla="*/ 45155 h 384547"/>
                    <a:gd name="connsiteX29" fmla="*/ 374077 w 419567"/>
                    <a:gd name="connsiteY29" fmla="*/ 52197 h 3845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19567" h="384547">
                      <a:moveTo>
                        <a:pt x="397962" y="83600"/>
                      </a:moveTo>
                      <a:cubicBezTo>
                        <a:pt x="415710" y="73180"/>
                        <a:pt x="423370" y="51911"/>
                        <a:pt x="417756" y="32784"/>
                      </a:cubicBezTo>
                      <a:cubicBezTo>
                        <a:pt x="411903" y="12943"/>
                        <a:pt x="394917" y="144"/>
                        <a:pt x="374267" y="1"/>
                      </a:cubicBezTo>
                      <a:cubicBezTo>
                        <a:pt x="352761" y="-142"/>
                        <a:pt x="335775" y="12562"/>
                        <a:pt x="329780" y="33260"/>
                      </a:cubicBezTo>
                      <a:cubicBezTo>
                        <a:pt x="324260" y="52340"/>
                        <a:pt x="332064" y="73465"/>
                        <a:pt x="350049" y="83790"/>
                      </a:cubicBezTo>
                      <a:cubicBezTo>
                        <a:pt x="357186" y="87882"/>
                        <a:pt x="358756" y="92450"/>
                        <a:pt x="358709" y="99872"/>
                      </a:cubicBezTo>
                      <a:cubicBezTo>
                        <a:pt x="358471" y="170053"/>
                        <a:pt x="358375" y="240187"/>
                        <a:pt x="358804" y="310368"/>
                      </a:cubicBezTo>
                      <a:cubicBezTo>
                        <a:pt x="358851" y="320170"/>
                        <a:pt x="357043" y="323405"/>
                        <a:pt x="346385" y="323357"/>
                      </a:cubicBezTo>
                      <a:cubicBezTo>
                        <a:pt x="263928" y="322834"/>
                        <a:pt x="181472" y="323024"/>
                        <a:pt x="98967" y="323215"/>
                      </a:cubicBezTo>
                      <a:cubicBezTo>
                        <a:pt x="91973" y="323215"/>
                        <a:pt x="87833" y="321692"/>
                        <a:pt x="83884" y="315078"/>
                      </a:cubicBezTo>
                      <a:cubicBezTo>
                        <a:pt x="72608" y="296237"/>
                        <a:pt x="52434" y="289147"/>
                        <a:pt x="32164" y="295333"/>
                      </a:cubicBezTo>
                      <a:cubicBezTo>
                        <a:pt x="11895" y="301518"/>
                        <a:pt x="0" y="317743"/>
                        <a:pt x="0" y="339059"/>
                      </a:cubicBezTo>
                      <a:cubicBezTo>
                        <a:pt x="0" y="359423"/>
                        <a:pt x="13608" y="377742"/>
                        <a:pt x="32497" y="382833"/>
                      </a:cubicBezTo>
                      <a:cubicBezTo>
                        <a:pt x="52672" y="388305"/>
                        <a:pt x="73559" y="380501"/>
                        <a:pt x="84265" y="361945"/>
                      </a:cubicBezTo>
                      <a:cubicBezTo>
                        <a:pt x="88071" y="355331"/>
                        <a:pt x="92021" y="353571"/>
                        <a:pt x="99110" y="353619"/>
                      </a:cubicBezTo>
                      <a:cubicBezTo>
                        <a:pt x="145120" y="353904"/>
                        <a:pt x="191130" y="353761"/>
                        <a:pt x="237141" y="353761"/>
                      </a:cubicBezTo>
                      <a:cubicBezTo>
                        <a:pt x="283627" y="353761"/>
                        <a:pt x="330113" y="353428"/>
                        <a:pt x="376551" y="354047"/>
                      </a:cubicBezTo>
                      <a:cubicBezTo>
                        <a:pt x="386924" y="354190"/>
                        <a:pt x="389207" y="351382"/>
                        <a:pt x="389160" y="341295"/>
                      </a:cubicBezTo>
                      <a:cubicBezTo>
                        <a:pt x="388732" y="261122"/>
                        <a:pt x="389065" y="180949"/>
                        <a:pt x="388732" y="100776"/>
                      </a:cubicBezTo>
                      <a:cubicBezTo>
                        <a:pt x="388684" y="92593"/>
                        <a:pt x="390587" y="87930"/>
                        <a:pt x="397962" y="83600"/>
                      </a:cubicBezTo>
                      <a:close/>
                      <a:moveTo>
                        <a:pt x="45630" y="345339"/>
                      </a:moveTo>
                      <a:cubicBezTo>
                        <a:pt x="41443" y="345625"/>
                        <a:pt x="38778" y="343436"/>
                        <a:pt x="38635" y="338964"/>
                      </a:cubicBezTo>
                      <a:cubicBezTo>
                        <a:pt x="38493" y="334586"/>
                        <a:pt x="41062" y="332017"/>
                        <a:pt x="45011" y="331779"/>
                      </a:cubicBezTo>
                      <a:cubicBezTo>
                        <a:pt x="49198" y="331494"/>
                        <a:pt x="51387" y="334491"/>
                        <a:pt x="52291" y="338298"/>
                      </a:cubicBezTo>
                      <a:cubicBezTo>
                        <a:pt x="52291" y="342818"/>
                        <a:pt x="49626" y="345054"/>
                        <a:pt x="45630" y="345339"/>
                      </a:cubicBezTo>
                      <a:close/>
                      <a:moveTo>
                        <a:pt x="374077" y="52197"/>
                      </a:moveTo>
                      <a:cubicBezTo>
                        <a:pt x="369842" y="52387"/>
                        <a:pt x="367321" y="49818"/>
                        <a:pt x="367035" y="45678"/>
                      </a:cubicBezTo>
                      <a:cubicBezTo>
                        <a:pt x="366750" y="41349"/>
                        <a:pt x="369319" y="39160"/>
                        <a:pt x="373411" y="38636"/>
                      </a:cubicBezTo>
                      <a:cubicBezTo>
                        <a:pt x="377693" y="38827"/>
                        <a:pt x="380358" y="40730"/>
                        <a:pt x="380500" y="45155"/>
                      </a:cubicBezTo>
                      <a:cubicBezTo>
                        <a:pt x="380643" y="49437"/>
                        <a:pt x="378216" y="52007"/>
                        <a:pt x="374077" y="5219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xmlns="" id="{025D90A1-4021-23E4-BC40-7EDF484331AB}"/>
                    </a:ext>
                  </a:extLst>
                </p:cNvPr>
                <p:cNvSpPr/>
                <p:nvPr/>
              </p:nvSpPr>
              <p:spPr>
                <a:xfrm>
                  <a:off x="6137998" y="2851744"/>
                  <a:ext cx="92016" cy="457945"/>
                </a:xfrm>
                <a:custGeom>
                  <a:avLst/>
                  <a:gdLst>
                    <a:gd name="connsiteX0" fmla="*/ 72260 w 92016"/>
                    <a:gd name="connsiteY0" fmla="*/ 82456 h 457945"/>
                    <a:gd name="connsiteX1" fmla="*/ 79920 w 92016"/>
                    <a:gd name="connsiteY1" fmla="*/ 15462 h 457945"/>
                    <a:gd name="connsiteX2" fmla="*/ 13260 w 92016"/>
                    <a:gd name="connsiteY2" fmla="*/ 13654 h 457945"/>
                    <a:gd name="connsiteX3" fmla="*/ 17209 w 92016"/>
                    <a:gd name="connsiteY3" fmla="*/ 80981 h 457945"/>
                    <a:gd name="connsiteX4" fmla="*/ 24156 w 92016"/>
                    <a:gd name="connsiteY4" fmla="*/ 95635 h 457945"/>
                    <a:gd name="connsiteX5" fmla="*/ 26154 w 92016"/>
                    <a:gd name="connsiteY5" fmla="*/ 360515 h 457945"/>
                    <a:gd name="connsiteX6" fmla="*/ 18827 w 92016"/>
                    <a:gd name="connsiteY6" fmla="*/ 376312 h 457945"/>
                    <a:gd name="connsiteX7" fmla="*/ 13403 w 92016"/>
                    <a:gd name="connsiteY7" fmla="*/ 444590 h 457945"/>
                    <a:gd name="connsiteX8" fmla="*/ 79397 w 92016"/>
                    <a:gd name="connsiteY8" fmla="*/ 443781 h 457945"/>
                    <a:gd name="connsiteX9" fmla="*/ 72593 w 92016"/>
                    <a:gd name="connsiteY9" fmla="*/ 375788 h 457945"/>
                    <a:gd name="connsiteX10" fmla="*/ 65123 w 92016"/>
                    <a:gd name="connsiteY10" fmla="*/ 360182 h 457945"/>
                    <a:gd name="connsiteX11" fmla="*/ 65217 w 92016"/>
                    <a:gd name="connsiteY11" fmla="*/ 229098 h 457945"/>
                    <a:gd name="connsiteX12" fmla="*/ 64313 w 92016"/>
                    <a:gd name="connsiteY12" fmla="*/ 229098 h 457945"/>
                    <a:gd name="connsiteX13" fmla="*/ 64123 w 92016"/>
                    <a:gd name="connsiteY13" fmla="*/ 98014 h 457945"/>
                    <a:gd name="connsiteX14" fmla="*/ 72260 w 92016"/>
                    <a:gd name="connsiteY14" fmla="*/ 82456 h 457945"/>
                    <a:gd name="connsiteX15" fmla="*/ 46614 w 92016"/>
                    <a:gd name="connsiteY15" fmla="*/ 38682 h 457945"/>
                    <a:gd name="connsiteX16" fmla="*/ 52751 w 92016"/>
                    <a:gd name="connsiteY16" fmla="*/ 46199 h 457945"/>
                    <a:gd name="connsiteX17" fmla="*/ 45519 w 92016"/>
                    <a:gd name="connsiteY17" fmla="*/ 52337 h 457945"/>
                    <a:gd name="connsiteX18" fmla="*/ 38668 w 92016"/>
                    <a:gd name="connsiteY18" fmla="*/ 45771 h 457945"/>
                    <a:gd name="connsiteX19" fmla="*/ 46614 w 92016"/>
                    <a:gd name="connsiteY19" fmla="*/ 38682 h 457945"/>
                    <a:gd name="connsiteX20" fmla="*/ 45281 w 92016"/>
                    <a:gd name="connsiteY20" fmla="*/ 419277 h 457945"/>
                    <a:gd name="connsiteX21" fmla="*/ 39191 w 92016"/>
                    <a:gd name="connsiteY21" fmla="*/ 412092 h 457945"/>
                    <a:gd name="connsiteX22" fmla="*/ 47565 w 92016"/>
                    <a:gd name="connsiteY22" fmla="*/ 405717 h 457945"/>
                    <a:gd name="connsiteX23" fmla="*/ 53418 w 92016"/>
                    <a:gd name="connsiteY23" fmla="*/ 413520 h 457945"/>
                    <a:gd name="connsiteX24" fmla="*/ 45281 w 92016"/>
                    <a:gd name="connsiteY24" fmla="*/ 419277 h 4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016" h="457945">
                      <a:moveTo>
                        <a:pt x="72260" y="82456"/>
                      </a:moveTo>
                      <a:cubicBezTo>
                        <a:pt x="94670" y="66231"/>
                        <a:pt x="97905" y="35541"/>
                        <a:pt x="79920" y="15462"/>
                      </a:cubicBezTo>
                      <a:cubicBezTo>
                        <a:pt x="62125" y="-4426"/>
                        <a:pt x="31959" y="-5235"/>
                        <a:pt x="13260" y="13654"/>
                      </a:cubicBezTo>
                      <a:cubicBezTo>
                        <a:pt x="-5725" y="32829"/>
                        <a:pt x="-4250" y="64042"/>
                        <a:pt x="17209" y="80981"/>
                      </a:cubicBezTo>
                      <a:cubicBezTo>
                        <a:pt x="22633" y="85263"/>
                        <a:pt x="24108" y="89259"/>
                        <a:pt x="24156" y="95635"/>
                      </a:cubicBezTo>
                      <a:cubicBezTo>
                        <a:pt x="24632" y="183944"/>
                        <a:pt x="25345" y="272254"/>
                        <a:pt x="26154" y="360515"/>
                      </a:cubicBezTo>
                      <a:cubicBezTo>
                        <a:pt x="26202" y="367319"/>
                        <a:pt x="24727" y="371697"/>
                        <a:pt x="18827" y="376312"/>
                      </a:cubicBezTo>
                      <a:cubicBezTo>
                        <a:pt x="-3679" y="393917"/>
                        <a:pt x="-5677" y="425034"/>
                        <a:pt x="13403" y="444590"/>
                      </a:cubicBezTo>
                      <a:cubicBezTo>
                        <a:pt x="31055" y="462718"/>
                        <a:pt x="62030" y="462337"/>
                        <a:pt x="79397" y="443781"/>
                      </a:cubicBezTo>
                      <a:cubicBezTo>
                        <a:pt x="98381" y="423512"/>
                        <a:pt x="95812" y="393155"/>
                        <a:pt x="72593" y="375788"/>
                      </a:cubicBezTo>
                      <a:cubicBezTo>
                        <a:pt x="66502" y="371221"/>
                        <a:pt x="65123" y="366891"/>
                        <a:pt x="65123" y="360182"/>
                      </a:cubicBezTo>
                      <a:cubicBezTo>
                        <a:pt x="65313" y="316503"/>
                        <a:pt x="65217" y="272777"/>
                        <a:pt x="65217" y="229098"/>
                      </a:cubicBezTo>
                      <a:cubicBezTo>
                        <a:pt x="64932" y="229098"/>
                        <a:pt x="64647" y="229098"/>
                        <a:pt x="64313" y="229098"/>
                      </a:cubicBezTo>
                      <a:cubicBezTo>
                        <a:pt x="64313" y="185419"/>
                        <a:pt x="64504" y="141693"/>
                        <a:pt x="64123" y="98014"/>
                      </a:cubicBezTo>
                      <a:cubicBezTo>
                        <a:pt x="64123" y="90687"/>
                        <a:pt x="66502" y="86643"/>
                        <a:pt x="72260" y="82456"/>
                      </a:cubicBezTo>
                      <a:close/>
                      <a:moveTo>
                        <a:pt x="46614" y="38682"/>
                      </a:moveTo>
                      <a:cubicBezTo>
                        <a:pt x="50611" y="39205"/>
                        <a:pt x="52990" y="42345"/>
                        <a:pt x="52751" y="46199"/>
                      </a:cubicBezTo>
                      <a:cubicBezTo>
                        <a:pt x="52466" y="50053"/>
                        <a:pt x="49992" y="52718"/>
                        <a:pt x="45519" y="52337"/>
                      </a:cubicBezTo>
                      <a:cubicBezTo>
                        <a:pt x="41142" y="52337"/>
                        <a:pt x="38477" y="49435"/>
                        <a:pt x="38668" y="45771"/>
                      </a:cubicBezTo>
                      <a:cubicBezTo>
                        <a:pt x="38810" y="41584"/>
                        <a:pt x="41618" y="38015"/>
                        <a:pt x="46614" y="38682"/>
                      </a:cubicBezTo>
                      <a:close/>
                      <a:moveTo>
                        <a:pt x="45281" y="419277"/>
                      </a:moveTo>
                      <a:cubicBezTo>
                        <a:pt x="41142" y="418849"/>
                        <a:pt x="38477" y="416089"/>
                        <a:pt x="39191" y="412092"/>
                      </a:cubicBezTo>
                      <a:cubicBezTo>
                        <a:pt x="39952" y="408048"/>
                        <a:pt x="42617" y="404289"/>
                        <a:pt x="47565" y="405717"/>
                      </a:cubicBezTo>
                      <a:cubicBezTo>
                        <a:pt x="50991" y="406716"/>
                        <a:pt x="53561" y="409475"/>
                        <a:pt x="53418" y="413520"/>
                      </a:cubicBezTo>
                      <a:cubicBezTo>
                        <a:pt x="51847" y="417374"/>
                        <a:pt x="49326" y="419705"/>
                        <a:pt x="45281" y="41927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xmlns="" id="{3F5EA8DC-83C8-D399-C3EE-78F048048EFB}"/>
                    </a:ext>
                  </a:extLst>
                </p:cNvPr>
                <p:cNvSpPr/>
                <p:nvPr/>
              </p:nvSpPr>
              <p:spPr>
                <a:xfrm>
                  <a:off x="6042593" y="3427088"/>
                  <a:ext cx="365507" cy="96027"/>
                </a:xfrm>
                <a:custGeom>
                  <a:avLst/>
                  <a:gdLst>
                    <a:gd name="connsiteX0" fmla="*/ 78642 w 365507"/>
                    <a:gd name="connsiteY0" fmla="*/ 19458 h 96027"/>
                    <a:gd name="connsiteX1" fmla="*/ 11315 w 365507"/>
                    <a:gd name="connsiteY1" fmla="*/ 20267 h 96027"/>
                    <a:gd name="connsiteX2" fmla="*/ 17739 w 365507"/>
                    <a:gd name="connsiteY2" fmla="*/ 86689 h 96027"/>
                    <a:gd name="connsiteX3" fmla="*/ 84114 w 365507"/>
                    <a:gd name="connsiteY3" fmla="*/ 74128 h 96027"/>
                    <a:gd name="connsiteX4" fmla="*/ 98197 w 365507"/>
                    <a:gd name="connsiteY4" fmla="*/ 66657 h 96027"/>
                    <a:gd name="connsiteX5" fmla="*/ 268821 w 365507"/>
                    <a:gd name="connsiteY5" fmla="*/ 66705 h 96027"/>
                    <a:gd name="connsiteX6" fmla="*/ 284475 w 365507"/>
                    <a:gd name="connsiteY6" fmla="*/ 74365 h 96027"/>
                    <a:gd name="connsiteX7" fmla="*/ 335909 w 365507"/>
                    <a:gd name="connsiteY7" fmla="*/ 88497 h 96027"/>
                    <a:gd name="connsiteX8" fmla="*/ 365504 w 365507"/>
                    <a:gd name="connsiteY8" fmla="*/ 45104 h 96027"/>
                    <a:gd name="connsiteX9" fmla="*/ 334767 w 365507"/>
                    <a:gd name="connsiteY9" fmla="*/ 2471 h 96027"/>
                    <a:gd name="connsiteX10" fmla="*/ 283713 w 365507"/>
                    <a:gd name="connsiteY10" fmla="*/ 18173 h 96027"/>
                    <a:gd name="connsiteX11" fmla="*/ 267013 w 365507"/>
                    <a:gd name="connsiteY11" fmla="*/ 26547 h 96027"/>
                    <a:gd name="connsiteX12" fmla="*/ 95009 w 365507"/>
                    <a:gd name="connsiteY12" fmla="*/ 26547 h 96027"/>
                    <a:gd name="connsiteX13" fmla="*/ 78642 w 365507"/>
                    <a:gd name="connsiteY13" fmla="*/ 19458 h 96027"/>
                    <a:gd name="connsiteX14" fmla="*/ 46240 w 365507"/>
                    <a:gd name="connsiteY14" fmla="*/ 56951 h 96027"/>
                    <a:gd name="connsiteX15" fmla="*/ 38532 w 365507"/>
                    <a:gd name="connsiteY15" fmla="*/ 51337 h 96027"/>
                    <a:gd name="connsiteX16" fmla="*/ 44241 w 365507"/>
                    <a:gd name="connsiteY16" fmla="*/ 43533 h 96027"/>
                    <a:gd name="connsiteX17" fmla="*/ 49713 w 365507"/>
                    <a:gd name="connsiteY17" fmla="*/ 51527 h 96027"/>
                    <a:gd name="connsiteX18" fmla="*/ 46240 w 365507"/>
                    <a:gd name="connsiteY18" fmla="*/ 56951 h 96027"/>
                    <a:gd name="connsiteX19" fmla="*/ 320350 w 365507"/>
                    <a:gd name="connsiteY19" fmla="*/ 38918 h 96027"/>
                    <a:gd name="connsiteX20" fmla="*/ 327059 w 365507"/>
                    <a:gd name="connsiteY20" fmla="*/ 46293 h 96027"/>
                    <a:gd name="connsiteX21" fmla="*/ 319351 w 365507"/>
                    <a:gd name="connsiteY21" fmla="*/ 52716 h 96027"/>
                    <a:gd name="connsiteX22" fmla="*/ 313261 w 365507"/>
                    <a:gd name="connsiteY22" fmla="*/ 45199 h 96027"/>
                    <a:gd name="connsiteX23" fmla="*/ 320350 w 365507"/>
                    <a:gd name="connsiteY23" fmla="*/ 38918 h 96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65507" h="96027">
                      <a:moveTo>
                        <a:pt x="78642" y="19458"/>
                      </a:moveTo>
                      <a:cubicBezTo>
                        <a:pt x="58991" y="-1049"/>
                        <a:pt x="29682" y="-431"/>
                        <a:pt x="11315" y="20267"/>
                      </a:cubicBezTo>
                      <a:cubicBezTo>
                        <a:pt x="-6051" y="39822"/>
                        <a:pt x="-3054" y="71082"/>
                        <a:pt x="17739" y="86689"/>
                      </a:cubicBezTo>
                      <a:cubicBezTo>
                        <a:pt x="39340" y="102914"/>
                        <a:pt x="69269" y="97537"/>
                        <a:pt x="84114" y="74128"/>
                      </a:cubicBezTo>
                      <a:cubicBezTo>
                        <a:pt x="87825" y="68275"/>
                        <a:pt x="91631" y="66657"/>
                        <a:pt x="98197" y="66657"/>
                      </a:cubicBezTo>
                      <a:cubicBezTo>
                        <a:pt x="155056" y="66895"/>
                        <a:pt x="211962" y="66895"/>
                        <a:pt x="268821" y="66705"/>
                      </a:cubicBezTo>
                      <a:cubicBezTo>
                        <a:pt x="275720" y="66657"/>
                        <a:pt x="280002" y="68418"/>
                        <a:pt x="284475" y="74365"/>
                      </a:cubicBezTo>
                      <a:cubicBezTo>
                        <a:pt x="296512" y="90305"/>
                        <a:pt x="317305" y="95396"/>
                        <a:pt x="335909" y="88497"/>
                      </a:cubicBezTo>
                      <a:cubicBezTo>
                        <a:pt x="353323" y="82073"/>
                        <a:pt x="365742" y="63803"/>
                        <a:pt x="365504" y="45104"/>
                      </a:cubicBezTo>
                      <a:cubicBezTo>
                        <a:pt x="365266" y="26547"/>
                        <a:pt x="352134" y="8324"/>
                        <a:pt x="334767" y="2471"/>
                      </a:cubicBezTo>
                      <a:cubicBezTo>
                        <a:pt x="316116" y="-3809"/>
                        <a:pt x="294942" y="2043"/>
                        <a:pt x="283713" y="18173"/>
                      </a:cubicBezTo>
                      <a:cubicBezTo>
                        <a:pt x="279146" y="24739"/>
                        <a:pt x="274435" y="26547"/>
                        <a:pt x="267013" y="26547"/>
                      </a:cubicBezTo>
                      <a:cubicBezTo>
                        <a:pt x="209678" y="26309"/>
                        <a:pt x="152344" y="26309"/>
                        <a:pt x="95009" y="26547"/>
                      </a:cubicBezTo>
                      <a:cubicBezTo>
                        <a:pt x="88158" y="26500"/>
                        <a:pt x="83543" y="24549"/>
                        <a:pt x="78642" y="19458"/>
                      </a:cubicBezTo>
                      <a:close/>
                      <a:moveTo>
                        <a:pt x="46240" y="56951"/>
                      </a:moveTo>
                      <a:cubicBezTo>
                        <a:pt x="42100" y="57379"/>
                        <a:pt x="39198" y="55238"/>
                        <a:pt x="38532" y="51337"/>
                      </a:cubicBezTo>
                      <a:cubicBezTo>
                        <a:pt x="37865" y="47245"/>
                        <a:pt x="40720" y="44152"/>
                        <a:pt x="44241" y="43533"/>
                      </a:cubicBezTo>
                      <a:cubicBezTo>
                        <a:pt x="51235" y="42296"/>
                        <a:pt x="47239" y="49481"/>
                        <a:pt x="49713" y="51527"/>
                      </a:cubicBezTo>
                      <a:cubicBezTo>
                        <a:pt x="51426" y="55428"/>
                        <a:pt x="49237" y="56618"/>
                        <a:pt x="46240" y="56951"/>
                      </a:cubicBezTo>
                      <a:close/>
                      <a:moveTo>
                        <a:pt x="320350" y="38918"/>
                      </a:moveTo>
                      <a:cubicBezTo>
                        <a:pt x="324061" y="39346"/>
                        <a:pt x="326964" y="41821"/>
                        <a:pt x="327059" y="46293"/>
                      </a:cubicBezTo>
                      <a:cubicBezTo>
                        <a:pt x="325727" y="49909"/>
                        <a:pt x="323395" y="52954"/>
                        <a:pt x="319351" y="52716"/>
                      </a:cubicBezTo>
                      <a:cubicBezTo>
                        <a:pt x="315212" y="52431"/>
                        <a:pt x="313070" y="49529"/>
                        <a:pt x="313261" y="45199"/>
                      </a:cubicBezTo>
                      <a:cubicBezTo>
                        <a:pt x="313403" y="40583"/>
                        <a:pt x="316448" y="38490"/>
                        <a:pt x="320350" y="3891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xmlns="" id="{82180EEB-D09F-7AA4-B0EF-D80D7EF45624}"/>
                    </a:ext>
                  </a:extLst>
                </p:cNvPr>
                <p:cNvSpPr/>
                <p:nvPr/>
              </p:nvSpPr>
              <p:spPr>
                <a:xfrm>
                  <a:off x="6908206" y="3439503"/>
                  <a:ext cx="91468" cy="344387"/>
                </a:xfrm>
                <a:custGeom>
                  <a:avLst/>
                  <a:gdLst>
                    <a:gd name="connsiteX0" fmla="*/ 21087 w 91468"/>
                    <a:gd name="connsiteY0" fmla="*/ 260408 h 344387"/>
                    <a:gd name="connsiteX1" fmla="*/ 2054 w 91468"/>
                    <a:gd name="connsiteY1" fmla="*/ 311224 h 344387"/>
                    <a:gd name="connsiteX2" fmla="*/ 45495 w 91468"/>
                    <a:gd name="connsiteY2" fmla="*/ 344387 h 344387"/>
                    <a:gd name="connsiteX3" fmla="*/ 89888 w 91468"/>
                    <a:gd name="connsiteY3" fmla="*/ 310367 h 344387"/>
                    <a:gd name="connsiteX4" fmla="*/ 69285 w 91468"/>
                    <a:gd name="connsiteY4" fmla="*/ 259837 h 344387"/>
                    <a:gd name="connsiteX5" fmla="*/ 60578 w 91468"/>
                    <a:gd name="connsiteY5" fmla="*/ 243755 h 344387"/>
                    <a:gd name="connsiteX6" fmla="*/ 60531 w 91468"/>
                    <a:gd name="connsiteY6" fmla="*/ 100395 h 344387"/>
                    <a:gd name="connsiteX7" fmla="*/ 70047 w 91468"/>
                    <a:gd name="connsiteY7" fmla="*/ 83504 h 344387"/>
                    <a:gd name="connsiteX8" fmla="*/ 89555 w 91468"/>
                    <a:gd name="connsiteY8" fmla="*/ 32546 h 344387"/>
                    <a:gd name="connsiteX9" fmla="*/ 45876 w 91468"/>
                    <a:gd name="connsiteY9" fmla="*/ 1 h 344387"/>
                    <a:gd name="connsiteX10" fmla="*/ 2150 w 91468"/>
                    <a:gd name="connsiteY10" fmla="*/ 32165 h 344387"/>
                    <a:gd name="connsiteX11" fmla="*/ 20849 w 91468"/>
                    <a:gd name="connsiteY11" fmla="*/ 83028 h 344387"/>
                    <a:gd name="connsiteX12" fmla="*/ 30460 w 91468"/>
                    <a:gd name="connsiteY12" fmla="*/ 101347 h 344387"/>
                    <a:gd name="connsiteX13" fmla="*/ 30460 w 91468"/>
                    <a:gd name="connsiteY13" fmla="*/ 241994 h 344387"/>
                    <a:gd name="connsiteX14" fmla="*/ 21087 w 91468"/>
                    <a:gd name="connsiteY14" fmla="*/ 260408 h 344387"/>
                    <a:gd name="connsiteX15" fmla="*/ 45067 w 91468"/>
                    <a:gd name="connsiteY15" fmla="*/ 38493 h 344387"/>
                    <a:gd name="connsiteX16" fmla="*/ 52252 w 91468"/>
                    <a:gd name="connsiteY16" fmla="*/ 45012 h 344387"/>
                    <a:gd name="connsiteX17" fmla="*/ 45781 w 91468"/>
                    <a:gd name="connsiteY17" fmla="*/ 52006 h 344387"/>
                    <a:gd name="connsiteX18" fmla="*/ 38692 w 91468"/>
                    <a:gd name="connsiteY18" fmla="*/ 45488 h 344387"/>
                    <a:gd name="connsiteX19" fmla="*/ 45067 w 91468"/>
                    <a:gd name="connsiteY19" fmla="*/ 38493 h 344387"/>
                    <a:gd name="connsiteX20" fmla="*/ 38739 w 91468"/>
                    <a:gd name="connsiteY20" fmla="*/ 297521 h 344387"/>
                    <a:gd name="connsiteX21" fmla="*/ 46019 w 91468"/>
                    <a:gd name="connsiteY21" fmla="*/ 291430 h 344387"/>
                    <a:gd name="connsiteX22" fmla="*/ 52395 w 91468"/>
                    <a:gd name="connsiteY22" fmla="*/ 298853 h 344387"/>
                    <a:gd name="connsiteX23" fmla="*/ 45686 w 91468"/>
                    <a:gd name="connsiteY23" fmla="*/ 305562 h 344387"/>
                    <a:gd name="connsiteX24" fmla="*/ 38739 w 91468"/>
                    <a:gd name="connsiteY24" fmla="*/ 297521 h 344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68" h="344387">
                      <a:moveTo>
                        <a:pt x="21087" y="260408"/>
                      </a:moveTo>
                      <a:cubicBezTo>
                        <a:pt x="3196" y="270780"/>
                        <a:pt x="-3846" y="292144"/>
                        <a:pt x="2054" y="311224"/>
                      </a:cubicBezTo>
                      <a:cubicBezTo>
                        <a:pt x="8192" y="330922"/>
                        <a:pt x="25702" y="344292"/>
                        <a:pt x="45495" y="344387"/>
                      </a:cubicBezTo>
                      <a:cubicBezTo>
                        <a:pt x="65669" y="344483"/>
                        <a:pt x="84654" y="329923"/>
                        <a:pt x="89888" y="310367"/>
                      </a:cubicBezTo>
                      <a:cubicBezTo>
                        <a:pt x="95074" y="291002"/>
                        <a:pt x="87319" y="270210"/>
                        <a:pt x="69285" y="259837"/>
                      </a:cubicBezTo>
                      <a:cubicBezTo>
                        <a:pt x="62148" y="255698"/>
                        <a:pt x="60531" y="251225"/>
                        <a:pt x="60578" y="243755"/>
                      </a:cubicBezTo>
                      <a:cubicBezTo>
                        <a:pt x="60864" y="195984"/>
                        <a:pt x="60959" y="148166"/>
                        <a:pt x="60531" y="100395"/>
                      </a:cubicBezTo>
                      <a:cubicBezTo>
                        <a:pt x="60436" y="92164"/>
                        <a:pt x="62719" y="87786"/>
                        <a:pt x="70047" y="83504"/>
                      </a:cubicBezTo>
                      <a:cubicBezTo>
                        <a:pt x="87509" y="73227"/>
                        <a:pt x="95122" y="51483"/>
                        <a:pt x="89555" y="32546"/>
                      </a:cubicBezTo>
                      <a:cubicBezTo>
                        <a:pt x="83798" y="12942"/>
                        <a:pt x="66478" y="96"/>
                        <a:pt x="45876" y="1"/>
                      </a:cubicBezTo>
                      <a:cubicBezTo>
                        <a:pt x="24798" y="-95"/>
                        <a:pt x="8573" y="11896"/>
                        <a:pt x="2150" y="32165"/>
                      </a:cubicBezTo>
                      <a:cubicBezTo>
                        <a:pt x="-3941" y="51387"/>
                        <a:pt x="3102" y="72894"/>
                        <a:pt x="20849" y="83028"/>
                      </a:cubicBezTo>
                      <a:cubicBezTo>
                        <a:pt x="29128" y="87739"/>
                        <a:pt x="30508" y="93020"/>
                        <a:pt x="30460" y="101347"/>
                      </a:cubicBezTo>
                      <a:cubicBezTo>
                        <a:pt x="30175" y="148214"/>
                        <a:pt x="30175" y="195128"/>
                        <a:pt x="30460" y="241994"/>
                      </a:cubicBezTo>
                      <a:cubicBezTo>
                        <a:pt x="30460" y="250083"/>
                        <a:pt x="29365" y="255555"/>
                        <a:pt x="21087" y="260408"/>
                      </a:cubicBezTo>
                      <a:close/>
                      <a:moveTo>
                        <a:pt x="45067" y="38493"/>
                      </a:moveTo>
                      <a:cubicBezTo>
                        <a:pt x="49587" y="38541"/>
                        <a:pt x="52157" y="40729"/>
                        <a:pt x="52252" y="45012"/>
                      </a:cubicBezTo>
                      <a:cubicBezTo>
                        <a:pt x="52395" y="49199"/>
                        <a:pt x="50159" y="51911"/>
                        <a:pt x="45781" y="52006"/>
                      </a:cubicBezTo>
                      <a:cubicBezTo>
                        <a:pt x="41546" y="52101"/>
                        <a:pt x="38929" y="49674"/>
                        <a:pt x="38692" y="45488"/>
                      </a:cubicBezTo>
                      <a:cubicBezTo>
                        <a:pt x="38501" y="41158"/>
                        <a:pt x="41118" y="38969"/>
                        <a:pt x="45067" y="38493"/>
                      </a:cubicBezTo>
                      <a:close/>
                      <a:moveTo>
                        <a:pt x="38739" y="297521"/>
                      </a:moveTo>
                      <a:cubicBezTo>
                        <a:pt x="39310" y="293524"/>
                        <a:pt x="42403" y="291811"/>
                        <a:pt x="46019" y="291430"/>
                      </a:cubicBezTo>
                      <a:cubicBezTo>
                        <a:pt x="50253" y="292382"/>
                        <a:pt x="52585" y="294428"/>
                        <a:pt x="52395" y="298853"/>
                      </a:cubicBezTo>
                      <a:cubicBezTo>
                        <a:pt x="52204" y="303230"/>
                        <a:pt x="49350" y="305800"/>
                        <a:pt x="45686" y="305562"/>
                      </a:cubicBezTo>
                      <a:cubicBezTo>
                        <a:pt x="41499" y="305229"/>
                        <a:pt x="37978" y="302517"/>
                        <a:pt x="38739" y="29752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xmlns="" id="{ED1E0A67-033E-ED0A-8590-AA32FFB521F3}"/>
                    </a:ext>
                  </a:extLst>
                </p:cNvPr>
                <p:cNvSpPr/>
                <p:nvPr/>
              </p:nvSpPr>
              <p:spPr>
                <a:xfrm>
                  <a:off x="6644902" y="3439405"/>
                  <a:ext cx="91486" cy="344177"/>
                </a:xfrm>
                <a:custGeom>
                  <a:avLst/>
                  <a:gdLst>
                    <a:gd name="connsiteX0" fmla="*/ 22175 w 91486"/>
                    <a:gd name="connsiteY0" fmla="*/ 259840 h 344177"/>
                    <a:gd name="connsiteX1" fmla="*/ 478 w 91486"/>
                    <a:gd name="connsiteY1" fmla="*/ 293099 h 344177"/>
                    <a:gd name="connsiteX2" fmla="*/ 37638 w 91486"/>
                    <a:gd name="connsiteY2" fmla="*/ 343296 h 344177"/>
                    <a:gd name="connsiteX3" fmla="*/ 87693 w 91486"/>
                    <a:gd name="connsiteY3" fmla="*/ 316603 h 344177"/>
                    <a:gd name="connsiteX4" fmla="*/ 70421 w 91486"/>
                    <a:gd name="connsiteY4" fmla="*/ 260506 h 344177"/>
                    <a:gd name="connsiteX5" fmla="*/ 61143 w 91486"/>
                    <a:gd name="connsiteY5" fmla="*/ 243425 h 344177"/>
                    <a:gd name="connsiteX6" fmla="*/ 61190 w 91486"/>
                    <a:gd name="connsiteY6" fmla="*/ 100065 h 344177"/>
                    <a:gd name="connsiteX7" fmla="*/ 69565 w 91486"/>
                    <a:gd name="connsiteY7" fmla="*/ 83840 h 344177"/>
                    <a:gd name="connsiteX8" fmla="*/ 89596 w 91486"/>
                    <a:gd name="connsiteY8" fmla="*/ 33452 h 344177"/>
                    <a:gd name="connsiteX9" fmla="*/ 46821 w 91486"/>
                    <a:gd name="connsiteY9" fmla="*/ 3 h 344177"/>
                    <a:gd name="connsiteX10" fmla="*/ 2191 w 91486"/>
                    <a:gd name="connsiteY10" fmla="*/ 31216 h 344177"/>
                    <a:gd name="connsiteX11" fmla="*/ 21318 w 91486"/>
                    <a:gd name="connsiteY11" fmla="*/ 83412 h 344177"/>
                    <a:gd name="connsiteX12" fmla="*/ 30882 w 91486"/>
                    <a:gd name="connsiteY12" fmla="*/ 101683 h 344177"/>
                    <a:gd name="connsiteX13" fmla="*/ 30929 w 91486"/>
                    <a:gd name="connsiteY13" fmla="*/ 243662 h 344177"/>
                    <a:gd name="connsiteX14" fmla="*/ 22175 w 91486"/>
                    <a:gd name="connsiteY14" fmla="*/ 259840 h 344177"/>
                    <a:gd name="connsiteX15" fmla="*/ 46678 w 91486"/>
                    <a:gd name="connsiteY15" fmla="*/ 38734 h 344177"/>
                    <a:gd name="connsiteX16" fmla="*/ 52674 w 91486"/>
                    <a:gd name="connsiteY16" fmla="*/ 46156 h 344177"/>
                    <a:gd name="connsiteX17" fmla="*/ 45346 w 91486"/>
                    <a:gd name="connsiteY17" fmla="*/ 52294 h 344177"/>
                    <a:gd name="connsiteX18" fmla="*/ 39303 w 91486"/>
                    <a:gd name="connsiteY18" fmla="*/ 44634 h 344177"/>
                    <a:gd name="connsiteX19" fmla="*/ 46678 w 91486"/>
                    <a:gd name="connsiteY19" fmla="*/ 38734 h 344177"/>
                    <a:gd name="connsiteX20" fmla="*/ 39066 w 91486"/>
                    <a:gd name="connsiteY20" fmla="*/ 297428 h 344177"/>
                    <a:gd name="connsiteX21" fmla="*/ 46488 w 91486"/>
                    <a:gd name="connsiteY21" fmla="*/ 291719 h 344177"/>
                    <a:gd name="connsiteX22" fmla="*/ 52959 w 91486"/>
                    <a:gd name="connsiteY22" fmla="*/ 299094 h 344177"/>
                    <a:gd name="connsiteX23" fmla="*/ 45584 w 91486"/>
                    <a:gd name="connsiteY23" fmla="*/ 305660 h 344177"/>
                    <a:gd name="connsiteX24" fmla="*/ 39066 w 91486"/>
                    <a:gd name="connsiteY24" fmla="*/ 297428 h 344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86" h="344177">
                      <a:moveTo>
                        <a:pt x="22175" y="259840"/>
                      </a:moveTo>
                      <a:cubicBezTo>
                        <a:pt x="7329" y="267833"/>
                        <a:pt x="716" y="281346"/>
                        <a:pt x="478" y="293099"/>
                      </a:cubicBezTo>
                      <a:cubicBezTo>
                        <a:pt x="335" y="321219"/>
                        <a:pt x="14324" y="338252"/>
                        <a:pt x="37638" y="343296"/>
                      </a:cubicBezTo>
                      <a:cubicBezTo>
                        <a:pt x="57432" y="347578"/>
                        <a:pt x="79414" y="335873"/>
                        <a:pt x="87693" y="316603"/>
                      </a:cubicBezTo>
                      <a:cubicBezTo>
                        <a:pt x="96448" y="296191"/>
                        <a:pt x="89786" y="272163"/>
                        <a:pt x="70421" y="260506"/>
                      </a:cubicBezTo>
                      <a:cubicBezTo>
                        <a:pt x="62951" y="255986"/>
                        <a:pt x="61095" y="251466"/>
                        <a:pt x="61143" y="243425"/>
                      </a:cubicBezTo>
                      <a:cubicBezTo>
                        <a:pt x="61476" y="195654"/>
                        <a:pt x="61428" y="147836"/>
                        <a:pt x="61190" y="100065"/>
                      </a:cubicBezTo>
                      <a:cubicBezTo>
                        <a:pt x="61143" y="92833"/>
                        <a:pt x="62190" y="88027"/>
                        <a:pt x="69565" y="83840"/>
                      </a:cubicBezTo>
                      <a:cubicBezTo>
                        <a:pt x="87693" y="73420"/>
                        <a:pt x="95210" y="52675"/>
                        <a:pt x="89596" y="33452"/>
                      </a:cubicBezTo>
                      <a:cubicBezTo>
                        <a:pt x="83553" y="12803"/>
                        <a:pt x="67519" y="241"/>
                        <a:pt x="46821" y="3"/>
                      </a:cubicBezTo>
                      <a:cubicBezTo>
                        <a:pt x="25933" y="-234"/>
                        <a:pt x="8329" y="12041"/>
                        <a:pt x="2191" y="31216"/>
                      </a:cubicBezTo>
                      <a:cubicBezTo>
                        <a:pt x="-4042" y="50581"/>
                        <a:pt x="3237" y="73182"/>
                        <a:pt x="21318" y="83412"/>
                      </a:cubicBezTo>
                      <a:cubicBezTo>
                        <a:pt x="29740" y="88170"/>
                        <a:pt x="30929" y="93499"/>
                        <a:pt x="30882" y="101683"/>
                      </a:cubicBezTo>
                      <a:cubicBezTo>
                        <a:pt x="30644" y="149025"/>
                        <a:pt x="30596" y="196320"/>
                        <a:pt x="30929" y="243662"/>
                      </a:cubicBezTo>
                      <a:cubicBezTo>
                        <a:pt x="30929" y="251228"/>
                        <a:pt x="29407" y="255938"/>
                        <a:pt x="22175" y="259840"/>
                      </a:cubicBezTo>
                      <a:close/>
                      <a:moveTo>
                        <a:pt x="46678" y="38734"/>
                      </a:moveTo>
                      <a:cubicBezTo>
                        <a:pt x="50865" y="39257"/>
                        <a:pt x="53197" y="41969"/>
                        <a:pt x="52674" y="46156"/>
                      </a:cubicBezTo>
                      <a:cubicBezTo>
                        <a:pt x="52150" y="50296"/>
                        <a:pt x="49153" y="52104"/>
                        <a:pt x="45346" y="52294"/>
                      </a:cubicBezTo>
                      <a:cubicBezTo>
                        <a:pt x="40826" y="51485"/>
                        <a:pt x="38875" y="48726"/>
                        <a:pt x="39303" y="44634"/>
                      </a:cubicBezTo>
                      <a:cubicBezTo>
                        <a:pt x="39684" y="40352"/>
                        <a:pt x="42349" y="38163"/>
                        <a:pt x="46678" y="38734"/>
                      </a:cubicBezTo>
                      <a:close/>
                      <a:moveTo>
                        <a:pt x="39066" y="297428"/>
                      </a:moveTo>
                      <a:cubicBezTo>
                        <a:pt x="39541" y="293003"/>
                        <a:pt x="42634" y="291100"/>
                        <a:pt x="46488" y="291719"/>
                      </a:cubicBezTo>
                      <a:cubicBezTo>
                        <a:pt x="50152" y="292290"/>
                        <a:pt x="52911" y="294764"/>
                        <a:pt x="52959" y="299094"/>
                      </a:cubicBezTo>
                      <a:cubicBezTo>
                        <a:pt x="52055" y="303090"/>
                        <a:pt x="49295" y="305707"/>
                        <a:pt x="45584" y="305660"/>
                      </a:cubicBezTo>
                      <a:cubicBezTo>
                        <a:pt x="40874" y="305565"/>
                        <a:pt x="38495" y="302282"/>
                        <a:pt x="39066" y="29742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xmlns="" id="{7ACF42A6-165F-8F92-EB5E-5B6D11EF7DA5}"/>
                    </a:ext>
                  </a:extLst>
                </p:cNvPr>
                <p:cNvSpPr/>
                <p:nvPr/>
              </p:nvSpPr>
              <p:spPr>
                <a:xfrm>
                  <a:off x="6521110" y="3319696"/>
                  <a:ext cx="91485" cy="314078"/>
                </a:xfrm>
                <a:custGeom>
                  <a:avLst/>
                  <a:gdLst>
                    <a:gd name="connsiteX0" fmla="*/ 69267 w 91485"/>
                    <a:gd name="connsiteY0" fmla="*/ 84598 h 314078"/>
                    <a:gd name="connsiteX1" fmla="*/ 89156 w 91485"/>
                    <a:gd name="connsiteY1" fmla="*/ 31593 h 314078"/>
                    <a:gd name="connsiteX2" fmla="*/ 45667 w 91485"/>
                    <a:gd name="connsiteY2" fmla="*/ 0 h 314078"/>
                    <a:gd name="connsiteX3" fmla="*/ 1893 w 91485"/>
                    <a:gd name="connsiteY3" fmla="*/ 32926 h 314078"/>
                    <a:gd name="connsiteX4" fmla="*/ 22115 w 91485"/>
                    <a:gd name="connsiteY4" fmla="*/ 84598 h 314078"/>
                    <a:gd name="connsiteX5" fmla="*/ 30346 w 91485"/>
                    <a:gd name="connsiteY5" fmla="*/ 99633 h 314078"/>
                    <a:gd name="connsiteX6" fmla="*/ 30394 w 91485"/>
                    <a:gd name="connsiteY6" fmla="*/ 213017 h 314078"/>
                    <a:gd name="connsiteX7" fmla="*/ 21069 w 91485"/>
                    <a:gd name="connsiteY7" fmla="*/ 230146 h 314078"/>
                    <a:gd name="connsiteX8" fmla="*/ 2227 w 91485"/>
                    <a:gd name="connsiteY8" fmla="*/ 282437 h 314078"/>
                    <a:gd name="connsiteX9" fmla="*/ 45667 w 91485"/>
                    <a:gd name="connsiteY9" fmla="*/ 314078 h 314078"/>
                    <a:gd name="connsiteX10" fmla="*/ 89156 w 91485"/>
                    <a:gd name="connsiteY10" fmla="*/ 282532 h 314078"/>
                    <a:gd name="connsiteX11" fmla="*/ 70504 w 91485"/>
                    <a:gd name="connsiteY11" fmla="*/ 230242 h 314078"/>
                    <a:gd name="connsiteX12" fmla="*/ 61369 w 91485"/>
                    <a:gd name="connsiteY12" fmla="*/ 213113 h 314078"/>
                    <a:gd name="connsiteX13" fmla="*/ 61417 w 91485"/>
                    <a:gd name="connsiteY13" fmla="*/ 99729 h 314078"/>
                    <a:gd name="connsiteX14" fmla="*/ 69267 w 91485"/>
                    <a:gd name="connsiteY14" fmla="*/ 84598 h 314078"/>
                    <a:gd name="connsiteX15" fmla="*/ 44906 w 91485"/>
                    <a:gd name="connsiteY15" fmla="*/ 38826 h 314078"/>
                    <a:gd name="connsiteX16" fmla="*/ 52852 w 91485"/>
                    <a:gd name="connsiteY16" fmla="*/ 46153 h 314078"/>
                    <a:gd name="connsiteX17" fmla="*/ 45810 w 91485"/>
                    <a:gd name="connsiteY17" fmla="*/ 53052 h 314078"/>
                    <a:gd name="connsiteX18" fmla="*/ 38578 w 91485"/>
                    <a:gd name="connsiteY18" fmla="*/ 46391 h 314078"/>
                    <a:gd name="connsiteX19" fmla="*/ 44906 w 91485"/>
                    <a:gd name="connsiteY19" fmla="*/ 38826 h 314078"/>
                    <a:gd name="connsiteX20" fmla="*/ 46096 w 91485"/>
                    <a:gd name="connsiteY20" fmla="*/ 275253 h 314078"/>
                    <a:gd name="connsiteX21" fmla="*/ 38721 w 91485"/>
                    <a:gd name="connsiteY21" fmla="*/ 267592 h 314078"/>
                    <a:gd name="connsiteX22" fmla="*/ 46001 w 91485"/>
                    <a:gd name="connsiteY22" fmla="*/ 261549 h 314078"/>
                    <a:gd name="connsiteX23" fmla="*/ 53090 w 91485"/>
                    <a:gd name="connsiteY23" fmla="*/ 268115 h 314078"/>
                    <a:gd name="connsiteX24" fmla="*/ 46096 w 91485"/>
                    <a:gd name="connsiteY24" fmla="*/ 275253 h 314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485" h="314078">
                      <a:moveTo>
                        <a:pt x="69267" y="84598"/>
                      </a:moveTo>
                      <a:cubicBezTo>
                        <a:pt x="88347" y="73131"/>
                        <a:pt x="95675" y="52243"/>
                        <a:pt x="89156" y="31593"/>
                      </a:cubicBezTo>
                      <a:cubicBezTo>
                        <a:pt x="83541" y="13703"/>
                        <a:pt x="64652" y="0"/>
                        <a:pt x="45667" y="0"/>
                      </a:cubicBezTo>
                      <a:cubicBezTo>
                        <a:pt x="25969" y="0"/>
                        <a:pt x="7032" y="14227"/>
                        <a:pt x="1893" y="32926"/>
                      </a:cubicBezTo>
                      <a:cubicBezTo>
                        <a:pt x="-3816" y="53528"/>
                        <a:pt x="3559" y="73702"/>
                        <a:pt x="22115" y="84598"/>
                      </a:cubicBezTo>
                      <a:cubicBezTo>
                        <a:pt x="28586" y="88404"/>
                        <a:pt x="30394" y="92544"/>
                        <a:pt x="30346" y="99633"/>
                      </a:cubicBezTo>
                      <a:cubicBezTo>
                        <a:pt x="30013" y="137412"/>
                        <a:pt x="29966" y="175239"/>
                        <a:pt x="30394" y="213017"/>
                      </a:cubicBezTo>
                      <a:cubicBezTo>
                        <a:pt x="30489" y="221106"/>
                        <a:pt x="28538" y="225769"/>
                        <a:pt x="21069" y="230146"/>
                      </a:cubicBezTo>
                      <a:cubicBezTo>
                        <a:pt x="3178" y="240614"/>
                        <a:pt x="-4054" y="262453"/>
                        <a:pt x="2227" y="282437"/>
                      </a:cubicBezTo>
                      <a:cubicBezTo>
                        <a:pt x="7841" y="300375"/>
                        <a:pt x="26588" y="314030"/>
                        <a:pt x="45667" y="314078"/>
                      </a:cubicBezTo>
                      <a:cubicBezTo>
                        <a:pt x="64700" y="314126"/>
                        <a:pt x="83589" y="300423"/>
                        <a:pt x="89156" y="282532"/>
                      </a:cubicBezTo>
                      <a:cubicBezTo>
                        <a:pt x="95436" y="262406"/>
                        <a:pt x="88442" y="240566"/>
                        <a:pt x="70504" y="230242"/>
                      </a:cubicBezTo>
                      <a:cubicBezTo>
                        <a:pt x="62892" y="225817"/>
                        <a:pt x="61274" y="221059"/>
                        <a:pt x="61369" y="213113"/>
                      </a:cubicBezTo>
                      <a:cubicBezTo>
                        <a:pt x="61750" y="175334"/>
                        <a:pt x="61702" y="137507"/>
                        <a:pt x="61417" y="99729"/>
                      </a:cubicBezTo>
                      <a:cubicBezTo>
                        <a:pt x="61321" y="92829"/>
                        <a:pt x="62749" y="88547"/>
                        <a:pt x="69267" y="84598"/>
                      </a:cubicBezTo>
                      <a:close/>
                      <a:moveTo>
                        <a:pt x="44906" y="38826"/>
                      </a:moveTo>
                      <a:cubicBezTo>
                        <a:pt x="49521" y="38302"/>
                        <a:pt x="52709" y="41680"/>
                        <a:pt x="52852" y="46153"/>
                      </a:cubicBezTo>
                      <a:cubicBezTo>
                        <a:pt x="52995" y="50150"/>
                        <a:pt x="49807" y="52386"/>
                        <a:pt x="45810" y="53052"/>
                      </a:cubicBezTo>
                      <a:cubicBezTo>
                        <a:pt x="41671" y="52719"/>
                        <a:pt x="38911" y="50388"/>
                        <a:pt x="38578" y="46391"/>
                      </a:cubicBezTo>
                      <a:cubicBezTo>
                        <a:pt x="38245" y="42251"/>
                        <a:pt x="41290" y="39254"/>
                        <a:pt x="44906" y="38826"/>
                      </a:cubicBezTo>
                      <a:close/>
                      <a:moveTo>
                        <a:pt x="46096" y="275253"/>
                      </a:moveTo>
                      <a:cubicBezTo>
                        <a:pt x="41385" y="275443"/>
                        <a:pt x="38626" y="271969"/>
                        <a:pt x="38721" y="267592"/>
                      </a:cubicBezTo>
                      <a:cubicBezTo>
                        <a:pt x="38768" y="263548"/>
                        <a:pt x="41718" y="261407"/>
                        <a:pt x="46001" y="261549"/>
                      </a:cubicBezTo>
                      <a:cubicBezTo>
                        <a:pt x="50283" y="261692"/>
                        <a:pt x="52281" y="264214"/>
                        <a:pt x="53090" y="268115"/>
                      </a:cubicBezTo>
                      <a:cubicBezTo>
                        <a:pt x="51996" y="271827"/>
                        <a:pt x="50045" y="275110"/>
                        <a:pt x="46096" y="27525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xmlns="" id="{71A330F9-D99C-4FDB-A785-F728343E185D}"/>
                    </a:ext>
                  </a:extLst>
                </p:cNvPr>
                <p:cNvSpPr/>
                <p:nvPr/>
              </p:nvSpPr>
              <p:spPr>
                <a:xfrm>
                  <a:off x="6771192" y="3318823"/>
                  <a:ext cx="92127" cy="325943"/>
                </a:xfrm>
                <a:custGeom>
                  <a:avLst/>
                  <a:gdLst>
                    <a:gd name="connsiteX0" fmla="*/ 23449 w 92127"/>
                    <a:gd name="connsiteY0" fmla="*/ 241011 h 325943"/>
                    <a:gd name="connsiteX1" fmla="*/ 2513 w 92127"/>
                    <a:gd name="connsiteY1" fmla="*/ 292160 h 325943"/>
                    <a:gd name="connsiteX2" fmla="*/ 46668 w 92127"/>
                    <a:gd name="connsiteY2" fmla="*/ 325942 h 325943"/>
                    <a:gd name="connsiteX3" fmla="*/ 90346 w 92127"/>
                    <a:gd name="connsiteY3" fmla="*/ 292921 h 325943"/>
                    <a:gd name="connsiteX4" fmla="*/ 69554 w 92127"/>
                    <a:gd name="connsiteY4" fmla="*/ 241201 h 325943"/>
                    <a:gd name="connsiteX5" fmla="*/ 61179 w 92127"/>
                    <a:gd name="connsiteY5" fmla="*/ 226261 h 325943"/>
                    <a:gd name="connsiteX6" fmla="*/ 61132 w 92127"/>
                    <a:gd name="connsiteY6" fmla="*/ 103456 h 325943"/>
                    <a:gd name="connsiteX7" fmla="*/ 71743 w 92127"/>
                    <a:gd name="connsiteY7" fmla="*/ 82997 h 325943"/>
                    <a:gd name="connsiteX8" fmla="*/ 82067 w 92127"/>
                    <a:gd name="connsiteY8" fmla="*/ 17336 h 325943"/>
                    <a:gd name="connsiteX9" fmla="*/ 15502 w 92127"/>
                    <a:gd name="connsiteY9" fmla="*/ 11816 h 325943"/>
                    <a:gd name="connsiteX10" fmla="*/ 15074 w 92127"/>
                    <a:gd name="connsiteY10" fmla="*/ 77810 h 325943"/>
                    <a:gd name="connsiteX11" fmla="*/ 30775 w 92127"/>
                    <a:gd name="connsiteY11" fmla="*/ 116636 h 325943"/>
                    <a:gd name="connsiteX12" fmla="*/ 30633 w 92127"/>
                    <a:gd name="connsiteY12" fmla="*/ 163027 h 325943"/>
                    <a:gd name="connsiteX13" fmla="*/ 30775 w 92127"/>
                    <a:gd name="connsiteY13" fmla="*/ 227165 h 325943"/>
                    <a:gd name="connsiteX14" fmla="*/ 23449 w 92127"/>
                    <a:gd name="connsiteY14" fmla="*/ 241011 h 325943"/>
                    <a:gd name="connsiteX15" fmla="*/ 46382 w 92127"/>
                    <a:gd name="connsiteY15" fmla="*/ 38890 h 325943"/>
                    <a:gd name="connsiteX16" fmla="*/ 52805 w 92127"/>
                    <a:gd name="connsiteY16" fmla="*/ 45931 h 325943"/>
                    <a:gd name="connsiteX17" fmla="*/ 45668 w 92127"/>
                    <a:gd name="connsiteY17" fmla="*/ 52498 h 325943"/>
                    <a:gd name="connsiteX18" fmla="*/ 39245 w 92127"/>
                    <a:gd name="connsiteY18" fmla="*/ 45313 h 325943"/>
                    <a:gd name="connsiteX19" fmla="*/ 46382 w 92127"/>
                    <a:gd name="connsiteY19" fmla="*/ 38890 h 325943"/>
                    <a:gd name="connsiteX20" fmla="*/ 45574 w 92127"/>
                    <a:gd name="connsiteY20" fmla="*/ 273651 h 325943"/>
                    <a:gd name="connsiteX21" fmla="*/ 52900 w 92127"/>
                    <a:gd name="connsiteY21" fmla="*/ 279218 h 325943"/>
                    <a:gd name="connsiteX22" fmla="*/ 46715 w 92127"/>
                    <a:gd name="connsiteY22" fmla="*/ 287212 h 325943"/>
                    <a:gd name="connsiteX23" fmla="*/ 39293 w 92127"/>
                    <a:gd name="connsiteY23" fmla="*/ 280836 h 325943"/>
                    <a:gd name="connsiteX24" fmla="*/ 45574 w 92127"/>
                    <a:gd name="connsiteY24" fmla="*/ 273651 h 32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127" h="325943">
                      <a:moveTo>
                        <a:pt x="23449" y="241011"/>
                      </a:moveTo>
                      <a:cubicBezTo>
                        <a:pt x="4273" y="252288"/>
                        <a:pt x="-3435" y="272319"/>
                        <a:pt x="2513" y="292160"/>
                      </a:cubicBezTo>
                      <a:cubicBezTo>
                        <a:pt x="8651" y="312715"/>
                        <a:pt x="26113" y="326085"/>
                        <a:pt x="46668" y="325942"/>
                      </a:cubicBezTo>
                      <a:cubicBezTo>
                        <a:pt x="66461" y="325752"/>
                        <a:pt x="84970" y="311716"/>
                        <a:pt x="90346" y="292921"/>
                      </a:cubicBezTo>
                      <a:cubicBezTo>
                        <a:pt x="95961" y="273175"/>
                        <a:pt x="88110" y="252288"/>
                        <a:pt x="69554" y="241201"/>
                      </a:cubicBezTo>
                      <a:cubicBezTo>
                        <a:pt x="63083" y="237347"/>
                        <a:pt x="61132" y="233446"/>
                        <a:pt x="61179" y="226261"/>
                      </a:cubicBezTo>
                      <a:cubicBezTo>
                        <a:pt x="61513" y="185342"/>
                        <a:pt x="61608" y="144375"/>
                        <a:pt x="61132" y="103456"/>
                      </a:cubicBezTo>
                      <a:cubicBezTo>
                        <a:pt x="61037" y="94083"/>
                        <a:pt x="63035" y="88468"/>
                        <a:pt x="71743" y="82997"/>
                      </a:cubicBezTo>
                      <a:cubicBezTo>
                        <a:pt x="94153" y="68960"/>
                        <a:pt x="98388" y="37510"/>
                        <a:pt x="82067" y="17336"/>
                      </a:cubicBezTo>
                      <a:cubicBezTo>
                        <a:pt x="65319" y="-3362"/>
                        <a:pt x="34868" y="-5931"/>
                        <a:pt x="15502" y="11816"/>
                      </a:cubicBezTo>
                      <a:cubicBezTo>
                        <a:pt x="-4005" y="29659"/>
                        <a:pt x="-6146" y="62823"/>
                        <a:pt x="15074" y="77810"/>
                      </a:cubicBezTo>
                      <a:cubicBezTo>
                        <a:pt x="30775" y="88897"/>
                        <a:pt x="31394" y="101172"/>
                        <a:pt x="30775" y="116636"/>
                      </a:cubicBezTo>
                      <a:cubicBezTo>
                        <a:pt x="30205" y="132100"/>
                        <a:pt x="30633" y="147563"/>
                        <a:pt x="30633" y="163027"/>
                      </a:cubicBezTo>
                      <a:cubicBezTo>
                        <a:pt x="30633" y="184390"/>
                        <a:pt x="30443" y="205802"/>
                        <a:pt x="30775" y="227165"/>
                      </a:cubicBezTo>
                      <a:cubicBezTo>
                        <a:pt x="30871" y="233493"/>
                        <a:pt x="29586" y="237395"/>
                        <a:pt x="23449" y="241011"/>
                      </a:cubicBezTo>
                      <a:close/>
                      <a:moveTo>
                        <a:pt x="46382" y="38890"/>
                      </a:moveTo>
                      <a:cubicBezTo>
                        <a:pt x="50855" y="39032"/>
                        <a:pt x="52948" y="41840"/>
                        <a:pt x="52805" y="45931"/>
                      </a:cubicBezTo>
                      <a:cubicBezTo>
                        <a:pt x="52615" y="50023"/>
                        <a:pt x="50189" y="52498"/>
                        <a:pt x="45668" y="52498"/>
                      </a:cubicBezTo>
                      <a:cubicBezTo>
                        <a:pt x="41767" y="51736"/>
                        <a:pt x="38960" y="49500"/>
                        <a:pt x="39245" y="45313"/>
                      </a:cubicBezTo>
                      <a:cubicBezTo>
                        <a:pt x="39483" y="41173"/>
                        <a:pt x="42005" y="38699"/>
                        <a:pt x="46382" y="38890"/>
                      </a:cubicBezTo>
                      <a:close/>
                      <a:moveTo>
                        <a:pt x="45574" y="273651"/>
                      </a:moveTo>
                      <a:cubicBezTo>
                        <a:pt x="49855" y="273128"/>
                        <a:pt x="52377" y="275316"/>
                        <a:pt x="52900" y="279218"/>
                      </a:cubicBezTo>
                      <a:cubicBezTo>
                        <a:pt x="52948" y="283976"/>
                        <a:pt x="50855" y="286831"/>
                        <a:pt x="46715" y="287212"/>
                      </a:cubicBezTo>
                      <a:cubicBezTo>
                        <a:pt x="42481" y="287592"/>
                        <a:pt x="39911" y="284737"/>
                        <a:pt x="39293" y="280836"/>
                      </a:cubicBezTo>
                      <a:cubicBezTo>
                        <a:pt x="38531" y="276316"/>
                        <a:pt x="41576" y="274175"/>
                        <a:pt x="45574" y="2736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xmlns="" id="{F491742A-A626-E95E-3743-D576B7082D72}"/>
                    </a:ext>
                  </a:extLst>
                </p:cNvPr>
                <p:cNvSpPr/>
                <p:nvPr/>
              </p:nvSpPr>
              <p:spPr>
                <a:xfrm>
                  <a:off x="3036588" y="3696580"/>
                  <a:ext cx="664423" cy="207973"/>
                </a:xfrm>
                <a:custGeom>
                  <a:avLst/>
                  <a:gdLst>
                    <a:gd name="connsiteX0" fmla="*/ 25610 w 664423"/>
                    <a:gd name="connsiteY0" fmla="*/ 4425 h 207973"/>
                    <a:gd name="connsiteX1" fmla="*/ 773 w 664423"/>
                    <a:gd name="connsiteY1" fmla="*/ 0 h 207973"/>
                    <a:gd name="connsiteX2" fmla="*/ 773 w 664423"/>
                    <a:gd name="connsiteY2" fmla="*/ 100775 h 207973"/>
                    <a:gd name="connsiteX3" fmla="*/ 51065 w 664423"/>
                    <a:gd name="connsiteY3" fmla="*/ 167816 h 207973"/>
                    <a:gd name="connsiteX4" fmla="*/ 80089 w 664423"/>
                    <a:gd name="connsiteY4" fmla="*/ 207974 h 207973"/>
                    <a:gd name="connsiteX5" fmla="*/ 82231 w 664423"/>
                    <a:gd name="connsiteY5" fmla="*/ 181424 h 207973"/>
                    <a:gd name="connsiteX6" fmla="*/ 86703 w 664423"/>
                    <a:gd name="connsiteY6" fmla="*/ 173002 h 207973"/>
                    <a:gd name="connsiteX7" fmla="*/ 126385 w 664423"/>
                    <a:gd name="connsiteY7" fmla="*/ 175334 h 207973"/>
                    <a:gd name="connsiteX8" fmla="*/ 126385 w 664423"/>
                    <a:gd name="connsiteY8" fmla="*/ 175334 h 207973"/>
                    <a:gd name="connsiteX9" fmla="*/ 161642 w 664423"/>
                    <a:gd name="connsiteY9" fmla="*/ 175143 h 207973"/>
                    <a:gd name="connsiteX10" fmla="*/ 208271 w 664423"/>
                    <a:gd name="connsiteY10" fmla="*/ 175143 h 207973"/>
                    <a:gd name="connsiteX11" fmla="*/ 208271 w 664423"/>
                    <a:gd name="connsiteY11" fmla="*/ 175143 h 207973"/>
                    <a:gd name="connsiteX12" fmla="*/ 238342 w 664423"/>
                    <a:gd name="connsiteY12" fmla="*/ 175001 h 207973"/>
                    <a:gd name="connsiteX13" fmla="*/ 284875 w 664423"/>
                    <a:gd name="connsiteY13" fmla="*/ 175191 h 207973"/>
                    <a:gd name="connsiteX14" fmla="*/ 314899 w 664423"/>
                    <a:gd name="connsiteY14" fmla="*/ 175001 h 207973"/>
                    <a:gd name="connsiteX15" fmla="*/ 361432 w 664423"/>
                    <a:gd name="connsiteY15" fmla="*/ 175191 h 207973"/>
                    <a:gd name="connsiteX16" fmla="*/ 361432 w 664423"/>
                    <a:gd name="connsiteY16" fmla="*/ 175191 h 207973"/>
                    <a:gd name="connsiteX17" fmla="*/ 379084 w 664423"/>
                    <a:gd name="connsiteY17" fmla="*/ 174287 h 207973"/>
                    <a:gd name="connsiteX18" fmla="*/ 391455 w 664423"/>
                    <a:gd name="connsiteY18" fmla="*/ 186134 h 207973"/>
                    <a:gd name="connsiteX19" fmla="*/ 391836 w 664423"/>
                    <a:gd name="connsiteY19" fmla="*/ 207926 h 207973"/>
                    <a:gd name="connsiteX20" fmla="*/ 393739 w 664423"/>
                    <a:gd name="connsiteY20" fmla="*/ 182756 h 207973"/>
                    <a:gd name="connsiteX21" fmla="*/ 403731 w 664423"/>
                    <a:gd name="connsiteY21" fmla="*/ 172431 h 207973"/>
                    <a:gd name="connsiteX22" fmla="*/ 437989 w 664423"/>
                    <a:gd name="connsiteY22" fmla="*/ 175238 h 207973"/>
                    <a:gd name="connsiteX23" fmla="*/ 437989 w 664423"/>
                    <a:gd name="connsiteY23" fmla="*/ 175238 h 207973"/>
                    <a:gd name="connsiteX24" fmla="*/ 455641 w 664423"/>
                    <a:gd name="connsiteY24" fmla="*/ 174287 h 207973"/>
                    <a:gd name="connsiteX25" fmla="*/ 467965 w 664423"/>
                    <a:gd name="connsiteY25" fmla="*/ 186134 h 207973"/>
                    <a:gd name="connsiteX26" fmla="*/ 468345 w 664423"/>
                    <a:gd name="connsiteY26" fmla="*/ 207926 h 207973"/>
                    <a:gd name="connsiteX27" fmla="*/ 470248 w 664423"/>
                    <a:gd name="connsiteY27" fmla="*/ 182709 h 207973"/>
                    <a:gd name="connsiteX28" fmla="*/ 480240 w 664423"/>
                    <a:gd name="connsiteY28" fmla="*/ 172384 h 207973"/>
                    <a:gd name="connsiteX29" fmla="*/ 514546 w 664423"/>
                    <a:gd name="connsiteY29" fmla="*/ 175238 h 207973"/>
                    <a:gd name="connsiteX30" fmla="*/ 514546 w 664423"/>
                    <a:gd name="connsiteY30" fmla="*/ 175238 h 207973"/>
                    <a:gd name="connsiteX31" fmla="*/ 547091 w 664423"/>
                    <a:gd name="connsiteY31" fmla="*/ 175143 h 207973"/>
                    <a:gd name="connsiteX32" fmla="*/ 594290 w 664423"/>
                    <a:gd name="connsiteY32" fmla="*/ 172479 h 207973"/>
                    <a:gd name="connsiteX33" fmla="*/ 594290 w 664423"/>
                    <a:gd name="connsiteY33" fmla="*/ 172479 h 207973"/>
                    <a:gd name="connsiteX34" fmla="*/ 594290 w 664423"/>
                    <a:gd name="connsiteY34" fmla="*/ 172479 h 207973"/>
                    <a:gd name="connsiteX35" fmla="*/ 634496 w 664423"/>
                    <a:gd name="connsiteY35" fmla="*/ 155112 h 207973"/>
                    <a:gd name="connsiteX36" fmla="*/ 661759 w 664423"/>
                    <a:gd name="connsiteY36" fmla="*/ 112575 h 207973"/>
                    <a:gd name="connsiteX37" fmla="*/ 664424 w 664423"/>
                    <a:gd name="connsiteY37" fmla="*/ 84503 h 207973"/>
                    <a:gd name="connsiteX38" fmla="*/ 662140 w 664423"/>
                    <a:gd name="connsiteY38" fmla="*/ 74606 h 207973"/>
                    <a:gd name="connsiteX39" fmla="*/ 662140 w 664423"/>
                    <a:gd name="connsiteY39" fmla="*/ 9088 h 207973"/>
                    <a:gd name="connsiteX40" fmla="*/ 632831 w 664423"/>
                    <a:gd name="connsiteY40" fmla="*/ 4568 h 207973"/>
                    <a:gd name="connsiteX41" fmla="*/ 25610 w 664423"/>
                    <a:gd name="connsiteY41" fmla="*/ 4425 h 2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664423" h="207973">
                      <a:moveTo>
                        <a:pt x="25610" y="4425"/>
                      </a:moveTo>
                      <a:cubicBezTo>
                        <a:pt x="17188" y="4425"/>
                        <a:pt x="8148" y="6423"/>
                        <a:pt x="773" y="0"/>
                      </a:cubicBezTo>
                      <a:cubicBezTo>
                        <a:pt x="630" y="33592"/>
                        <a:pt x="-892" y="67279"/>
                        <a:pt x="773" y="100775"/>
                      </a:cubicBezTo>
                      <a:cubicBezTo>
                        <a:pt x="2391" y="133511"/>
                        <a:pt x="19377" y="161012"/>
                        <a:pt x="51065" y="167816"/>
                      </a:cubicBezTo>
                      <a:cubicBezTo>
                        <a:pt x="77853" y="173573"/>
                        <a:pt x="82659" y="185706"/>
                        <a:pt x="80089" y="207974"/>
                      </a:cubicBezTo>
                      <a:cubicBezTo>
                        <a:pt x="84419" y="199409"/>
                        <a:pt x="81231" y="190226"/>
                        <a:pt x="82231" y="181424"/>
                      </a:cubicBezTo>
                      <a:cubicBezTo>
                        <a:pt x="82611" y="177903"/>
                        <a:pt x="81802" y="172907"/>
                        <a:pt x="86703" y="173002"/>
                      </a:cubicBezTo>
                      <a:cubicBezTo>
                        <a:pt x="99930" y="173240"/>
                        <a:pt x="113538" y="169148"/>
                        <a:pt x="126385" y="175334"/>
                      </a:cubicBezTo>
                      <a:lnTo>
                        <a:pt x="126385" y="175334"/>
                      </a:lnTo>
                      <a:cubicBezTo>
                        <a:pt x="138137" y="173763"/>
                        <a:pt x="149890" y="173954"/>
                        <a:pt x="161642" y="175143"/>
                      </a:cubicBezTo>
                      <a:cubicBezTo>
                        <a:pt x="177201" y="170766"/>
                        <a:pt x="192712" y="170671"/>
                        <a:pt x="208271" y="175143"/>
                      </a:cubicBezTo>
                      <a:cubicBezTo>
                        <a:pt x="208271" y="175143"/>
                        <a:pt x="208271" y="175143"/>
                        <a:pt x="208271" y="175143"/>
                      </a:cubicBezTo>
                      <a:cubicBezTo>
                        <a:pt x="218263" y="173811"/>
                        <a:pt x="228302" y="174001"/>
                        <a:pt x="238342" y="175001"/>
                      </a:cubicBezTo>
                      <a:cubicBezTo>
                        <a:pt x="253853" y="171004"/>
                        <a:pt x="269364" y="170480"/>
                        <a:pt x="284875" y="175191"/>
                      </a:cubicBezTo>
                      <a:cubicBezTo>
                        <a:pt x="294867" y="173811"/>
                        <a:pt x="304907" y="174049"/>
                        <a:pt x="314899" y="175001"/>
                      </a:cubicBezTo>
                      <a:cubicBezTo>
                        <a:pt x="330410" y="171051"/>
                        <a:pt x="345921" y="170480"/>
                        <a:pt x="361432" y="175191"/>
                      </a:cubicBezTo>
                      <a:cubicBezTo>
                        <a:pt x="361432" y="175191"/>
                        <a:pt x="361432" y="175191"/>
                        <a:pt x="361432" y="175191"/>
                      </a:cubicBezTo>
                      <a:cubicBezTo>
                        <a:pt x="367332" y="174905"/>
                        <a:pt x="373280" y="175001"/>
                        <a:pt x="379084" y="174287"/>
                      </a:cubicBezTo>
                      <a:cubicBezTo>
                        <a:pt x="388410" y="173145"/>
                        <a:pt x="392407" y="176238"/>
                        <a:pt x="391455" y="186134"/>
                      </a:cubicBezTo>
                      <a:cubicBezTo>
                        <a:pt x="390742" y="193319"/>
                        <a:pt x="391646" y="200646"/>
                        <a:pt x="391836" y="207926"/>
                      </a:cubicBezTo>
                      <a:cubicBezTo>
                        <a:pt x="396213" y="199838"/>
                        <a:pt x="393596" y="191130"/>
                        <a:pt x="393739" y="182756"/>
                      </a:cubicBezTo>
                      <a:cubicBezTo>
                        <a:pt x="393882" y="175429"/>
                        <a:pt x="395880" y="171432"/>
                        <a:pt x="403731" y="172431"/>
                      </a:cubicBezTo>
                      <a:cubicBezTo>
                        <a:pt x="415103" y="173859"/>
                        <a:pt x="426998" y="169148"/>
                        <a:pt x="437989" y="175238"/>
                      </a:cubicBezTo>
                      <a:cubicBezTo>
                        <a:pt x="437989" y="175238"/>
                        <a:pt x="437989" y="175238"/>
                        <a:pt x="437989" y="175238"/>
                      </a:cubicBezTo>
                      <a:cubicBezTo>
                        <a:pt x="443889" y="174953"/>
                        <a:pt x="449836" y="175001"/>
                        <a:pt x="455641" y="174287"/>
                      </a:cubicBezTo>
                      <a:cubicBezTo>
                        <a:pt x="464967" y="173097"/>
                        <a:pt x="468916" y="176285"/>
                        <a:pt x="467965" y="186134"/>
                      </a:cubicBezTo>
                      <a:cubicBezTo>
                        <a:pt x="467251" y="193319"/>
                        <a:pt x="468155" y="200646"/>
                        <a:pt x="468345" y="207926"/>
                      </a:cubicBezTo>
                      <a:cubicBezTo>
                        <a:pt x="472675" y="199838"/>
                        <a:pt x="470058" y="191130"/>
                        <a:pt x="470248" y="182709"/>
                      </a:cubicBezTo>
                      <a:cubicBezTo>
                        <a:pt x="470391" y="175381"/>
                        <a:pt x="472390" y="171384"/>
                        <a:pt x="480240" y="172384"/>
                      </a:cubicBezTo>
                      <a:cubicBezTo>
                        <a:pt x="491612" y="173811"/>
                        <a:pt x="503507" y="169053"/>
                        <a:pt x="514546" y="175238"/>
                      </a:cubicBezTo>
                      <a:cubicBezTo>
                        <a:pt x="514546" y="175238"/>
                        <a:pt x="514546" y="175238"/>
                        <a:pt x="514546" y="175238"/>
                      </a:cubicBezTo>
                      <a:cubicBezTo>
                        <a:pt x="525394" y="173811"/>
                        <a:pt x="536242" y="173859"/>
                        <a:pt x="547091" y="175143"/>
                      </a:cubicBezTo>
                      <a:cubicBezTo>
                        <a:pt x="562507" y="168958"/>
                        <a:pt x="578589" y="173954"/>
                        <a:pt x="594290" y="172479"/>
                      </a:cubicBezTo>
                      <a:lnTo>
                        <a:pt x="594290" y="172479"/>
                      </a:lnTo>
                      <a:lnTo>
                        <a:pt x="594290" y="172479"/>
                      </a:lnTo>
                      <a:cubicBezTo>
                        <a:pt x="609944" y="171908"/>
                        <a:pt x="622744" y="164723"/>
                        <a:pt x="634496" y="155112"/>
                      </a:cubicBezTo>
                      <a:cubicBezTo>
                        <a:pt x="648247" y="143883"/>
                        <a:pt x="655098" y="128324"/>
                        <a:pt x="661759" y="112575"/>
                      </a:cubicBezTo>
                      <a:cubicBezTo>
                        <a:pt x="662759" y="103249"/>
                        <a:pt x="660284" y="93543"/>
                        <a:pt x="664424" y="84503"/>
                      </a:cubicBezTo>
                      <a:cubicBezTo>
                        <a:pt x="660380" y="81981"/>
                        <a:pt x="662140" y="77937"/>
                        <a:pt x="662140" y="74606"/>
                      </a:cubicBezTo>
                      <a:cubicBezTo>
                        <a:pt x="661997" y="52767"/>
                        <a:pt x="662140" y="30927"/>
                        <a:pt x="662140" y="9088"/>
                      </a:cubicBezTo>
                      <a:cubicBezTo>
                        <a:pt x="652862" y="4472"/>
                        <a:pt x="642870" y="4520"/>
                        <a:pt x="632831" y="4568"/>
                      </a:cubicBezTo>
                      <a:cubicBezTo>
                        <a:pt x="430471" y="4568"/>
                        <a:pt x="228064" y="4568"/>
                        <a:pt x="25610" y="4425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xmlns="" id="{15662B3B-5565-0C5A-7C2D-5475F8A94B0F}"/>
                    </a:ext>
                  </a:extLst>
                </p:cNvPr>
                <p:cNvSpPr/>
                <p:nvPr/>
              </p:nvSpPr>
              <p:spPr>
                <a:xfrm>
                  <a:off x="3037408" y="3696289"/>
                  <a:ext cx="661425" cy="9284"/>
                </a:xfrm>
                <a:custGeom>
                  <a:avLst/>
                  <a:gdLst>
                    <a:gd name="connsiteX0" fmla="*/ 645951 w 661425"/>
                    <a:gd name="connsiteY0" fmla="*/ 529 h 9284"/>
                    <a:gd name="connsiteX1" fmla="*/ 0 w 661425"/>
                    <a:gd name="connsiteY1" fmla="*/ 292 h 9284"/>
                    <a:gd name="connsiteX2" fmla="*/ 24837 w 661425"/>
                    <a:gd name="connsiteY2" fmla="*/ 4717 h 9284"/>
                    <a:gd name="connsiteX3" fmla="*/ 632105 w 661425"/>
                    <a:gd name="connsiteY3" fmla="*/ 4764 h 9284"/>
                    <a:gd name="connsiteX4" fmla="*/ 661415 w 661425"/>
                    <a:gd name="connsiteY4" fmla="*/ 9284 h 9284"/>
                    <a:gd name="connsiteX5" fmla="*/ 645951 w 661425"/>
                    <a:gd name="connsiteY5" fmla="*/ 529 h 9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61425" h="9284">
                      <a:moveTo>
                        <a:pt x="645951" y="529"/>
                      </a:moveTo>
                      <a:cubicBezTo>
                        <a:pt x="430650" y="339"/>
                        <a:pt x="215301" y="339"/>
                        <a:pt x="0" y="292"/>
                      </a:cubicBezTo>
                      <a:cubicBezTo>
                        <a:pt x="7375" y="6762"/>
                        <a:pt x="16415" y="4717"/>
                        <a:pt x="24837" y="4717"/>
                      </a:cubicBezTo>
                      <a:cubicBezTo>
                        <a:pt x="227244" y="4812"/>
                        <a:pt x="429698" y="4812"/>
                        <a:pt x="632105" y="4764"/>
                      </a:cubicBezTo>
                      <a:cubicBezTo>
                        <a:pt x="642145" y="4764"/>
                        <a:pt x="652137" y="4669"/>
                        <a:pt x="661415" y="9284"/>
                      </a:cubicBezTo>
                      <a:cubicBezTo>
                        <a:pt x="661795" y="-3229"/>
                        <a:pt x="652279" y="529"/>
                        <a:pt x="645951" y="529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xmlns="" id="{17AA428C-F732-8EEB-F9E3-C3D9363F52DC}"/>
                    </a:ext>
                  </a:extLst>
                </p:cNvPr>
                <p:cNvSpPr/>
                <p:nvPr/>
              </p:nvSpPr>
              <p:spPr>
                <a:xfrm>
                  <a:off x="4233686" y="3882418"/>
                  <a:ext cx="153931" cy="549782"/>
                </a:xfrm>
                <a:custGeom>
                  <a:avLst/>
                  <a:gdLst>
                    <a:gd name="connsiteX0" fmla="*/ 15975 w 153931"/>
                    <a:gd name="connsiteY0" fmla="*/ 135092 h 549782"/>
                    <a:gd name="connsiteX1" fmla="*/ 607 w 153931"/>
                    <a:gd name="connsiteY1" fmla="*/ 152173 h 549782"/>
                    <a:gd name="connsiteX2" fmla="*/ 607 w 153931"/>
                    <a:gd name="connsiteY2" fmla="*/ 160357 h 549782"/>
                    <a:gd name="connsiteX3" fmla="*/ 12835 w 153931"/>
                    <a:gd name="connsiteY3" fmla="*/ 173014 h 549782"/>
                    <a:gd name="connsiteX4" fmla="*/ 25348 w 153931"/>
                    <a:gd name="connsiteY4" fmla="*/ 185956 h 549782"/>
                    <a:gd name="connsiteX5" fmla="*/ 13358 w 153931"/>
                    <a:gd name="connsiteY5" fmla="*/ 199373 h 549782"/>
                    <a:gd name="connsiteX6" fmla="*/ 607 w 153931"/>
                    <a:gd name="connsiteY6" fmla="*/ 211506 h 549782"/>
                    <a:gd name="connsiteX7" fmla="*/ 607 w 153931"/>
                    <a:gd name="connsiteY7" fmla="*/ 223782 h 549782"/>
                    <a:gd name="connsiteX8" fmla="*/ 14072 w 153931"/>
                    <a:gd name="connsiteY8" fmla="*/ 236866 h 549782"/>
                    <a:gd name="connsiteX9" fmla="*/ 25396 w 153931"/>
                    <a:gd name="connsiteY9" fmla="*/ 249523 h 549782"/>
                    <a:gd name="connsiteX10" fmla="*/ 14738 w 153931"/>
                    <a:gd name="connsiteY10" fmla="*/ 262560 h 549782"/>
                    <a:gd name="connsiteX11" fmla="*/ 702 w 153931"/>
                    <a:gd name="connsiteY11" fmla="*/ 276263 h 549782"/>
                    <a:gd name="connsiteX12" fmla="*/ 702 w 153931"/>
                    <a:gd name="connsiteY12" fmla="*/ 288539 h 549782"/>
                    <a:gd name="connsiteX13" fmla="*/ 13549 w 153931"/>
                    <a:gd name="connsiteY13" fmla="*/ 300767 h 549782"/>
                    <a:gd name="connsiteX14" fmla="*/ 25586 w 153931"/>
                    <a:gd name="connsiteY14" fmla="*/ 312519 h 549782"/>
                    <a:gd name="connsiteX15" fmla="*/ 13644 w 153931"/>
                    <a:gd name="connsiteY15" fmla="*/ 325794 h 549782"/>
                    <a:gd name="connsiteX16" fmla="*/ 749 w 153931"/>
                    <a:gd name="connsiteY16" fmla="*/ 339355 h 549782"/>
                    <a:gd name="connsiteX17" fmla="*/ 749 w 153931"/>
                    <a:gd name="connsiteY17" fmla="*/ 348918 h 549782"/>
                    <a:gd name="connsiteX18" fmla="*/ 14881 w 153931"/>
                    <a:gd name="connsiteY18" fmla="*/ 363906 h 549782"/>
                    <a:gd name="connsiteX19" fmla="*/ 25444 w 153931"/>
                    <a:gd name="connsiteY19" fmla="*/ 375516 h 549782"/>
                    <a:gd name="connsiteX20" fmla="*/ 15737 w 153931"/>
                    <a:gd name="connsiteY20" fmla="*/ 389504 h 549782"/>
                    <a:gd name="connsiteX21" fmla="*/ 845 w 153931"/>
                    <a:gd name="connsiteY21" fmla="*/ 405634 h 549782"/>
                    <a:gd name="connsiteX22" fmla="*/ 845 w 153931"/>
                    <a:gd name="connsiteY22" fmla="*/ 413818 h 549782"/>
                    <a:gd name="connsiteX23" fmla="*/ 13786 w 153931"/>
                    <a:gd name="connsiteY23" fmla="*/ 427236 h 549782"/>
                    <a:gd name="connsiteX24" fmla="*/ 25586 w 153931"/>
                    <a:gd name="connsiteY24" fmla="*/ 439226 h 549782"/>
                    <a:gd name="connsiteX25" fmla="*/ 25539 w 153931"/>
                    <a:gd name="connsiteY25" fmla="*/ 488424 h 549782"/>
                    <a:gd name="connsiteX26" fmla="*/ 73500 w 153931"/>
                    <a:gd name="connsiteY26" fmla="*/ 547233 h 549782"/>
                    <a:gd name="connsiteX27" fmla="*/ 126552 w 153931"/>
                    <a:gd name="connsiteY27" fmla="*/ 549327 h 549782"/>
                    <a:gd name="connsiteX28" fmla="*/ 135592 w 153931"/>
                    <a:gd name="connsiteY28" fmla="*/ 547281 h 549782"/>
                    <a:gd name="connsiteX29" fmla="*/ 153911 w 153931"/>
                    <a:gd name="connsiteY29" fmla="*/ 528962 h 549782"/>
                    <a:gd name="connsiteX30" fmla="*/ 153863 w 153931"/>
                    <a:gd name="connsiteY30" fmla="*/ 487 h 549782"/>
                    <a:gd name="connsiteX31" fmla="*/ 153863 w 153931"/>
                    <a:gd name="connsiteY31" fmla="*/ 487 h 549782"/>
                    <a:gd name="connsiteX32" fmla="*/ 80066 w 153931"/>
                    <a:gd name="connsiteY32" fmla="*/ 344 h 549782"/>
                    <a:gd name="connsiteX33" fmla="*/ 25396 w 153931"/>
                    <a:gd name="connsiteY33" fmla="*/ 53492 h 549782"/>
                    <a:gd name="connsiteX34" fmla="*/ 9932 w 153931"/>
                    <a:gd name="connsiteY34" fmla="*/ 68242 h 549782"/>
                    <a:gd name="connsiteX35" fmla="*/ 274 w 153931"/>
                    <a:gd name="connsiteY35" fmla="*/ 77948 h 549782"/>
                    <a:gd name="connsiteX36" fmla="*/ 321 w 153931"/>
                    <a:gd name="connsiteY36" fmla="*/ 90224 h 549782"/>
                    <a:gd name="connsiteX37" fmla="*/ 15357 w 153931"/>
                    <a:gd name="connsiteY37" fmla="*/ 105973 h 549782"/>
                    <a:gd name="connsiteX38" fmla="*/ 24540 w 153931"/>
                    <a:gd name="connsiteY38" fmla="*/ 116203 h 549782"/>
                    <a:gd name="connsiteX39" fmla="*/ 15975 w 153931"/>
                    <a:gd name="connsiteY39" fmla="*/ 135092 h 54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53931" h="549782">
                      <a:moveTo>
                        <a:pt x="15975" y="135092"/>
                      </a:moveTo>
                      <a:cubicBezTo>
                        <a:pt x="2510" y="134331"/>
                        <a:pt x="-1725" y="139660"/>
                        <a:pt x="607" y="152173"/>
                      </a:cubicBezTo>
                      <a:cubicBezTo>
                        <a:pt x="1083" y="154838"/>
                        <a:pt x="1035" y="157693"/>
                        <a:pt x="607" y="160357"/>
                      </a:cubicBezTo>
                      <a:cubicBezTo>
                        <a:pt x="-916" y="170159"/>
                        <a:pt x="2177" y="175107"/>
                        <a:pt x="12835" y="173014"/>
                      </a:cubicBezTo>
                      <a:cubicBezTo>
                        <a:pt x="23683" y="170873"/>
                        <a:pt x="25634" y="176249"/>
                        <a:pt x="25348" y="185956"/>
                      </a:cubicBezTo>
                      <a:cubicBezTo>
                        <a:pt x="25063" y="194758"/>
                        <a:pt x="25016" y="201562"/>
                        <a:pt x="13358" y="199373"/>
                      </a:cubicBezTo>
                      <a:cubicBezTo>
                        <a:pt x="3652" y="197565"/>
                        <a:pt x="-1296" y="200705"/>
                        <a:pt x="607" y="211506"/>
                      </a:cubicBezTo>
                      <a:cubicBezTo>
                        <a:pt x="1320" y="215503"/>
                        <a:pt x="1273" y="219785"/>
                        <a:pt x="607" y="223782"/>
                      </a:cubicBezTo>
                      <a:cubicBezTo>
                        <a:pt x="-1201" y="234916"/>
                        <a:pt x="3604" y="238675"/>
                        <a:pt x="14072" y="236866"/>
                      </a:cubicBezTo>
                      <a:cubicBezTo>
                        <a:pt x="24778" y="235011"/>
                        <a:pt x="25729" y="241006"/>
                        <a:pt x="25396" y="249523"/>
                      </a:cubicBezTo>
                      <a:cubicBezTo>
                        <a:pt x="25111" y="257136"/>
                        <a:pt x="26348" y="264749"/>
                        <a:pt x="14738" y="262560"/>
                      </a:cubicBezTo>
                      <a:cubicBezTo>
                        <a:pt x="3557" y="260466"/>
                        <a:pt x="-1249" y="264654"/>
                        <a:pt x="702" y="276263"/>
                      </a:cubicBezTo>
                      <a:cubicBezTo>
                        <a:pt x="1368" y="280260"/>
                        <a:pt x="1368" y="284542"/>
                        <a:pt x="702" y="288539"/>
                      </a:cubicBezTo>
                      <a:cubicBezTo>
                        <a:pt x="-1059" y="299292"/>
                        <a:pt x="3795" y="302528"/>
                        <a:pt x="13549" y="300767"/>
                      </a:cubicBezTo>
                      <a:cubicBezTo>
                        <a:pt x="23112" y="299054"/>
                        <a:pt x="26062" y="302813"/>
                        <a:pt x="25586" y="312519"/>
                      </a:cubicBezTo>
                      <a:cubicBezTo>
                        <a:pt x="25158" y="321179"/>
                        <a:pt x="25396" y="328173"/>
                        <a:pt x="13644" y="325794"/>
                      </a:cubicBezTo>
                      <a:cubicBezTo>
                        <a:pt x="2272" y="323463"/>
                        <a:pt x="-678" y="329220"/>
                        <a:pt x="749" y="339355"/>
                      </a:cubicBezTo>
                      <a:cubicBezTo>
                        <a:pt x="1178" y="342495"/>
                        <a:pt x="1178" y="345778"/>
                        <a:pt x="749" y="348918"/>
                      </a:cubicBezTo>
                      <a:cubicBezTo>
                        <a:pt x="-773" y="359957"/>
                        <a:pt x="1796" y="366666"/>
                        <a:pt x="14881" y="363906"/>
                      </a:cubicBezTo>
                      <a:cubicBezTo>
                        <a:pt x="24825" y="361813"/>
                        <a:pt x="26252" y="367522"/>
                        <a:pt x="25444" y="375516"/>
                      </a:cubicBezTo>
                      <a:cubicBezTo>
                        <a:pt x="24778" y="382082"/>
                        <a:pt x="28394" y="391598"/>
                        <a:pt x="15737" y="389504"/>
                      </a:cubicBezTo>
                      <a:cubicBezTo>
                        <a:pt x="2224" y="387221"/>
                        <a:pt x="-725" y="394120"/>
                        <a:pt x="845" y="405634"/>
                      </a:cubicBezTo>
                      <a:cubicBezTo>
                        <a:pt x="1225" y="408299"/>
                        <a:pt x="1225" y="411153"/>
                        <a:pt x="845" y="413818"/>
                      </a:cubicBezTo>
                      <a:cubicBezTo>
                        <a:pt x="-630" y="424000"/>
                        <a:pt x="2510" y="429424"/>
                        <a:pt x="13786" y="427236"/>
                      </a:cubicBezTo>
                      <a:cubicBezTo>
                        <a:pt x="23731" y="425285"/>
                        <a:pt x="25967" y="429995"/>
                        <a:pt x="25586" y="439226"/>
                      </a:cubicBezTo>
                      <a:cubicBezTo>
                        <a:pt x="24873" y="455594"/>
                        <a:pt x="25111" y="472009"/>
                        <a:pt x="25539" y="488424"/>
                      </a:cubicBezTo>
                      <a:cubicBezTo>
                        <a:pt x="26300" y="517305"/>
                        <a:pt x="45475" y="540382"/>
                        <a:pt x="73500" y="547233"/>
                      </a:cubicBezTo>
                      <a:cubicBezTo>
                        <a:pt x="91057" y="551516"/>
                        <a:pt x="108852" y="549042"/>
                        <a:pt x="126552" y="549327"/>
                      </a:cubicBezTo>
                      <a:cubicBezTo>
                        <a:pt x="129169" y="546900"/>
                        <a:pt x="132452" y="547281"/>
                        <a:pt x="135592" y="547281"/>
                      </a:cubicBezTo>
                      <a:cubicBezTo>
                        <a:pt x="155290" y="547424"/>
                        <a:pt x="153911" y="549517"/>
                        <a:pt x="153911" y="528962"/>
                      </a:cubicBezTo>
                      <a:cubicBezTo>
                        <a:pt x="153911" y="352820"/>
                        <a:pt x="153863" y="176677"/>
                        <a:pt x="153863" y="487"/>
                      </a:cubicBezTo>
                      <a:lnTo>
                        <a:pt x="153863" y="487"/>
                      </a:lnTo>
                      <a:cubicBezTo>
                        <a:pt x="129264" y="392"/>
                        <a:pt x="104665" y="-464"/>
                        <a:pt x="80066" y="344"/>
                      </a:cubicBezTo>
                      <a:cubicBezTo>
                        <a:pt x="51946" y="1296"/>
                        <a:pt x="26823" y="25562"/>
                        <a:pt x="25396" y="53492"/>
                      </a:cubicBezTo>
                      <a:cubicBezTo>
                        <a:pt x="24778" y="64959"/>
                        <a:pt x="22256" y="70668"/>
                        <a:pt x="9932" y="68242"/>
                      </a:cubicBezTo>
                      <a:cubicBezTo>
                        <a:pt x="2082" y="66719"/>
                        <a:pt x="-630" y="70383"/>
                        <a:pt x="274" y="77948"/>
                      </a:cubicBezTo>
                      <a:cubicBezTo>
                        <a:pt x="749" y="81992"/>
                        <a:pt x="797" y="86179"/>
                        <a:pt x="321" y="90224"/>
                      </a:cubicBezTo>
                      <a:cubicBezTo>
                        <a:pt x="-1059" y="101786"/>
                        <a:pt x="1939" y="108495"/>
                        <a:pt x="15357" y="105973"/>
                      </a:cubicBezTo>
                      <a:cubicBezTo>
                        <a:pt x="23636" y="104403"/>
                        <a:pt x="26633" y="109303"/>
                        <a:pt x="24540" y="116203"/>
                      </a:cubicBezTo>
                      <a:cubicBezTo>
                        <a:pt x="22541" y="122769"/>
                        <a:pt x="32390" y="135996"/>
                        <a:pt x="15975" y="135092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xmlns="" id="{B20E2AFD-93EE-7186-352F-2042E14C9E98}"/>
                    </a:ext>
                  </a:extLst>
                </p:cNvPr>
                <p:cNvSpPr/>
                <p:nvPr/>
              </p:nvSpPr>
              <p:spPr>
                <a:xfrm>
                  <a:off x="4360286" y="3882514"/>
                  <a:ext cx="188950" cy="549630"/>
                </a:xfrm>
                <a:custGeom>
                  <a:avLst/>
                  <a:gdLst>
                    <a:gd name="connsiteX0" fmla="*/ 31736 w 188950"/>
                    <a:gd name="connsiteY0" fmla="*/ 21136 h 549630"/>
                    <a:gd name="connsiteX1" fmla="*/ 31784 w 188950"/>
                    <a:gd name="connsiteY1" fmla="*/ 525155 h 549630"/>
                    <a:gd name="connsiteX2" fmla="*/ 9421 w 188950"/>
                    <a:gd name="connsiteY2" fmla="*/ 548184 h 549630"/>
                    <a:gd name="connsiteX3" fmla="*/ 0 w 188950"/>
                    <a:gd name="connsiteY3" fmla="*/ 549135 h 549630"/>
                    <a:gd name="connsiteX4" fmla="*/ 96493 w 188950"/>
                    <a:gd name="connsiteY4" fmla="*/ 548850 h 549630"/>
                    <a:gd name="connsiteX5" fmla="*/ 155397 w 188950"/>
                    <a:gd name="connsiteY5" fmla="*/ 486329 h 549630"/>
                    <a:gd name="connsiteX6" fmla="*/ 155873 w 188950"/>
                    <a:gd name="connsiteY6" fmla="*/ 426521 h 549630"/>
                    <a:gd name="connsiteX7" fmla="*/ 155873 w 188950"/>
                    <a:gd name="connsiteY7" fmla="*/ 426521 h 549630"/>
                    <a:gd name="connsiteX8" fmla="*/ 155873 w 188950"/>
                    <a:gd name="connsiteY8" fmla="*/ 426521 h 549630"/>
                    <a:gd name="connsiteX9" fmla="*/ 155873 w 188950"/>
                    <a:gd name="connsiteY9" fmla="*/ 388456 h 549630"/>
                    <a:gd name="connsiteX10" fmla="*/ 155873 w 188950"/>
                    <a:gd name="connsiteY10" fmla="*/ 388456 h 549630"/>
                    <a:gd name="connsiteX11" fmla="*/ 176428 w 188950"/>
                    <a:gd name="connsiteY11" fmla="*/ 363667 h 549630"/>
                    <a:gd name="connsiteX12" fmla="*/ 183232 w 188950"/>
                    <a:gd name="connsiteY12" fmla="*/ 363572 h 549630"/>
                    <a:gd name="connsiteX13" fmla="*/ 188466 w 188950"/>
                    <a:gd name="connsiteY13" fmla="*/ 358576 h 549630"/>
                    <a:gd name="connsiteX14" fmla="*/ 185897 w 188950"/>
                    <a:gd name="connsiteY14" fmla="*/ 325698 h 549630"/>
                    <a:gd name="connsiteX15" fmla="*/ 185992 w 188950"/>
                    <a:gd name="connsiteY15" fmla="*/ 342018 h 549630"/>
                    <a:gd name="connsiteX16" fmla="*/ 161773 w 188950"/>
                    <a:gd name="connsiteY16" fmla="*/ 361050 h 549630"/>
                    <a:gd name="connsiteX17" fmla="*/ 155730 w 188950"/>
                    <a:gd name="connsiteY17" fmla="*/ 352343 h 549630"/>
                    <a:gd name="connsiteX18" fmla="*/ 153209 w 188950"/>
                    <a:gd name="connsiteY18" fmla="*/ 324128 h 549630"/>
                    <a:gd name="connsiteX19" fmla="*/ 153209 w 188950"/>
                    <a:gd name="connsiteY19" fmla="*/ 324128 h 549630"/>
                    <a:gd name="connsiteX20" fmla="*/ 153209 w 188950"/>
                    <a:gd name="connsiteY20" fmla="*/ 324128 h 549630"/>
                    <a:gd name="connsiteX21" fmla="*/ 178712 w 188950"/>
                    <a:gd name="connsiteY21" fmla="*/ 299529 h 549630"/>
                    <a:gd name="connsiteX22" fmla="*/ 181186 w 188950"/>
                    <a:gd name="connsiteY22" fmla="*/ 298624 h 549630"/>
                    <a:gd name="connsiteX23" fmla="*/ 177189 w 188950"/>
                    <a:gd name="connsiteY23" fmla="*/ 297959 h 549630"/>
                    <a:gd name="connsiteX24" fmla="*/ 154826 w 188950"/>
                    <a:gd name="connsiteY24" fmla="*/ 294580 h 549630"/>
                    <a:gd name="connsiteX25" fmla="*/ 156301 w 188950"/>
                    <a:gd name="connsiteY25" fmla="*/ 262083 h 549630"/>
                    <a:gd name="connsiteX26" fmla="*/ 156301 w 188950"/>
                    <a:gd name="connsiteY26" fmla="*/ 262083 h 549630"/>
                    <a:gd name="connsiteX27" fmla="*/ 153304 w 188950"/>
                    <a:gd name="connsiteY27" fmla="*/ 236342 h 549630"/>
                    <a:gd name="connsiteX28" fmla="*/ 153256 w 188950"/>
                    <a:gd name="connsiteY28" fmla="*/ 233677 h 549630"/>
                    <a:gd name="connsiteX29" fmla="*/ 186229 w 188950"/>
                    <a:gd name="connsiteY29" fmla="*/ 199515 h 549630"/>
                    <a:gd name="connsiteX30" fmla="*/ 177713 w 188950"/>
                    <a:gd name="connsiteY30" fmla="*/ 197183 h 549630"/>
                    <a:gd name="connsiteX31" fmla="*/ 153256 w 188950"/>
                    <a:gd name="connsiteY31" fmla="*/ 172870 h 549630"/>
                    <a:gd name="connsiteX32" fmla="*/ 153209 w 188950"/>
                    <a:gd name="connsiteY32" fmla="*/ 133759 h 549630"/>
                    <a:gd name="connsiteX33" fmla="*/ 153209 w 188950"/>
                    <a:gd name="connsiteY33" fmla="*/ 133759 h 549630"/>
                    <a:gd name="connsiteX34" fmla="*/ 153209 w 188950"/>
                    <a:gd name="connsiteY34" fmla="*/ 133759 h 549630"/>
                    <a:gd name="connsiteX35" fmla="*/ 153304 w 188950"/>
                    <a:gd name="connsiteY35" fmla="*/ 104782 h 549630"/>
                    <a:gd name="connsiteX36" fmla="*/ 153209 w 188950"/>
                    <a:gd name="connsiteY36" fmla="*/ 102070 h 549630"/>
                    <a:gd name="connsiteX37" fmla="*/ 185754 w 188950"/>
                    <a:gd name="connsiteY37" fmla="*/ 68383 h 549630"/>
                    <a:gd name="connsiteX38" fmla="*/ 185754 w 188950"/>
                    <a:gd name="connsiteY38" fmla="*/ 68383 h 549630"/>
                    <a:gd name="connsiteX39" fmla="*/ 163819 w 188950"/>
                    <a:gd name="connsiteY39" fmla="*/ 66099 h 549630"/>
                    <a:gd name="connsiteX40" fmla="*/ 152971 w 188950"/>
                    <a:gd name="connsiteY40" fmla="*/ 56726 h 549630"/>
                    <a:gd name="connsiteX41" fmla="*/ 91354 w 188950"/>
                    <a:gd name="connsiteY41" fmla="*/ 58 h 549630"/>
                    <a:gd name="connsiteX42" fmla="*/ 27311 w 188950"/>
                    <a:gd name="connsiteY42" fmla="*/ 296 h 549630"/>
                    <a:gd name="connsiteX43" fmla="*/ 27311 w 188950"/>
                    <a:gd name="connsiteY43" fmla="*/ 296 h 549630"/>
                    <a:gd name="connsiteX44" fmla="*/ 31736 w 188950"/>
                    <a:gd name="connsiteY44" fmla="*/ 21136 h 549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88950" h="549630">
                      <a:moveTo>
                        <a:pt x="31736" y="21136"/>
                      </a:moveTo>
                      <a:cubicBezTo>
                        <a:pt x="31831" y="189142"/>
                        <a:pt x="31831" y="357149"/>
                        <a:pt x="31784" y="525155"/>
                      </a:cubicBezTo>
                      <a:cubicBezTo>
                        <a:pt x="31784" y="547898"/>
                        <a:pt x="31641" y="547898"/>
                        <a:pt x="9421" y="548184"/>
                      </a:cubicBezTo>
                      <a:cubicBezTo>
                        <a:pt x="6233" y="548231"/>
                        <a:pt x="3045" y="547756"/>
                        <a:pt x="0" y="549135"/>
                      </a:cubicBezTo>
                      <a:cubicBezTo>
                        <a:pt x="32164" y="549135"/>
                        <a:pt x="64424" y="550420"/>
                        <a:pt x="96493" y="548850"/>
                      </a:cubicBezTo>
                      <a:cubicBezTo>
                        <a:pt x="131179" y="547184"/>
                        <a:pt x="154636" y="521063"/>
                        <a:pt x="155397" y="486329"/>
                      </a:cubicBezTo>
                      <a:cubicBezTo>
                        <a:pt x="155826" y="466393"/>
                        <a:pt x="155730" y="446457"/>
                        <a:pt x="155873" y="426521"/>
                      </a:cubicBezTo>
                      <a:lnTo>
                        <a:pt x="155873" y="426521"/>
                      </a:lnTo>
                      <a:lnTo>
                        <a:pt x="155873" y="426521"/>
                      </a:lnTo>
                      <a:cubicBezTo>
                        <a:pt x="155873" y="413817"/>
                        <a:pt x="155873" y="401113"/>
                        <a:pt x="155873" y="388456"/>
                      </a:cubicBezTo>
                      <a:lnTo>
                        <a:pt x="155873" y="388456"/>
                      </a:lnTo>
                      <a:cubicBezTo>
                        <a:pt x="153256" y="364000"/>
                        <a:pt x="153256" y="364000"/>
                        <a:pt x="176428" y="363667"/>
                      </a:cubicBezTo>
                      <a:cubicBezTo>
                        <a:pt x="178712" y="363619"/>
                        <a:pt x="180996" y="363714"/>
                        <a:pt x="183232" y="363572"/>
                      </a:cubicBezTo>
                      <a:cubicBezTo>
                        <a:pt x="186372" y="363429"/>
                        <a:pt x="188799" y="361764"/>
                        <a:pt x="188466" y="358576"/>
                      </a:cubicBezTo>
                      <a:cubicBezTo>
                        <a:pt x="187276" y="347632"/>
                        <a:pt x="191654" y="336261"/>
                        <a:pt x="185897" y="325698"/>
                      </a:cubicBezTo>
                      <a:cubicBezTo>
                        <a:pt x="185944" y="331122"/>
                        <a:pt x="185992" y="336594"/>
                        <a:pt x="185992" y="342018"/>
                      </a:cubicBezTo>
                      <a:cubicBezTo>
                        <a:pt x="185992" y="361193"/>
                        <a:pt x="181043" y="364857"/>
                        <a:pt x="161773" y="361050"/>
                      </a:cubicBezTo>
                      <a:cubicBezTo>
                        <a:pt x="156111" y="359908"/>
                        <a:pt x="155873" y="356625"/>
                        <a:pt x="155730" y="352343"/>
                      </a:cubicBezTo>
                      <a:cubicBezTo>
                        <a:pt x="155350" y="342874"/>
                        <a:pt x="157158" y="333263"/>
                        <a:pt x="153209" y="324128"/>
                      </a:cubicBezTo>
                      <a:cubicBezTo>
                        <a:pt x="153209" y="324128"/>
                        <a:pt x="153209" y="324128"/>
                        <a:pt x="153209" y="324128"/>
                      </a:cubicBezTo>
                      <a:cubicBezTo>
                        <a:pt x="153209" y="324128"/>
                        <a:pt x="153209" y="324128"/>
                        <a:pt x="153209" y="324128"/>
                      </a:cubicBezTo>
                      <a:cubicBezTo>
                        <a:pt x="155112" y="301813"/>
                        <a:pt x="155112" y="301813"/>
                        <a:pt x="178712" y="299529"/>
                      </a:cubicBezTo>
                      <a:cubicBezTo>
                        <a:pt x="179568" y="299434"/>
                        <a:pt x="180377" y="298910"/>
                        <a:pt x="181186" y="298624"/>
                      </a:cubicBezTo>
                      <a:cubicBezTo>
                        <a:pt x="179854" y="298434"/>
                        <a:pt x="178521" y="298244"/>
                        <a:pt x="177189" y="297959"/>
                      </a:cubicBezTo>
                      <a:cubicBezTo>
                        <a:pt x="169529" y="296341"/>
                        <a:pt x="157586" y="302288"/>
                        <a:pt x="154826" y="294580"/>
                      </a:cubicBezTo>
                      <a:cubicBezTo>
                        <a:pt x="151353" y="284874"/>
                        <a:pt x="150211" y="272646"/>
                        <a:pt x="156301" y="262083"/>
                      </a:cubicBezTo>
                      <a:cubicBezTo>
                        <a:pt x="156301" y="262083"/>
                        <a:pt x="156301" y="262083"/>
                        <a:pt x="156301" y="262083"/>
                      </a:cubicBezTo>
                      <a:cubicBezTo>
                        <a:pt x="151353" y="253947"/>
                        <a:pt x="155255" y="244811"/>
                        <a:pt x="153304" y="236342"/>
                      </a:cubicBezTo>
                      <a:cubicBezTo>
                        <a:pt x="153304" y="235438"/>
                        <a:pt x="153256" y="234534"/>
                        <a:pt x="153256" y="233677"/>
                      </a:cubicBezTo>
                      <a:cubicBezTo>
                        <a:pt x="153351" y="200133"/>
                        <a:pt x="153351" y="200133"/>
                        <a:pt x="186229" y="199515"/>
                      </a:cubicBezTo>
                      <a:cubicBezTo>
                        <a:pt x="184183" y="195851"/>
                        <a:pt x="180663" y="197278"/>
                        <a:pt x="177713" y="197183"/>
                      </a:cubicBezTo>
                      <a:cubicBezTo>
                        <a:pt x="154208" y="196470"/>
                        <a:pt x="154208" y="196517"/>
                        <a:pt x="153256" y="172870"/>
                      </a:cubicBezTo>
                      <a:cubicBezTo>
                        <a:pt x="153256" y="159833"/>
                        <a:pt x="153209" y="146796"/>
                        <a:pt x="153209" y="133759"/>
                      </a:cubicBezTo>
                      <a:lnTo>
                        <a:pt x="153209" y="133759"/>
                      </a:lnTo>
                      <a:lnTo>
                        <a:pt x="153209" y="133759"/>
                      </a:lnTo>
                      <a:cubicBezTo>
                        <a:pt x="153256" y="124100"/>
                        <a:pt x="153304" y="114441"/>
                        <a:pt x="153304" y="104782"/>
                      </a:cubicBezTo>
                      <a:cubicBezTo>
                        <a:pt x="153256" y="103878"/>
                        <a:pt x="153209" y="102974"/>
                        <a:pt x="153209" y="102070"/>
                      </a:cubicBezTo>
                      <a:cubicBezTo>
                        <a:pt x="152923" y="68573"/>
                        <a:pt x="152923" y="68573"/>
                        <a:pt x="185754" y="68383"/>
                      </a:cubicBezTo>
                      <a:cubicBezTo>
                        <a:pt x="185754" y="68383"/>
                        <a:pt x="185754" y="68383"/>
                        <a:pt x="185754" y="68383"/>
                      </a:cubicBezTo>
                      <a:cubicBezTo>
                        <a:pt x="178902" y="63244"/>
                        <a:pt x="171099" y="66432"/>
                        <a:pt x="163819" y="66099"/>
                      </a:cubicBezTo>
                      <a:cubicBezTo>
                        <a:pt x="157063" y="65814"/>
                        <a:pt x="153589" y="65243"/>
                        <a:pt x="152971" y="56726"/>
                      </a:cubicBezTo>
                      <a:cubicBezTo>
                        <a:pt x="150639" y="23800"/>
                        <a:pt x="124708" y="343"/>
                        <a:pt x="91354" y="58"/>
                      </a:cubicBezTo>
                      <a:cubicBezTo>
                        <a:pt x="69991" y="-133"/>
                        <a:pt x="48627" y="200"/>
                        <a:pt x="27311" y="296"/>
                      </a:cubicBezTo>
                      <a:lnTo>
                        <a:pt x="27311" y="296"/>
                      </a:lnTo>
                      <a:cubicBezTo>
                        <a:pt x="32783" y="6434"/>
                        <a:pt x="31688" y="13999"/>
                        <a:pt x="31736" y="21136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xmlns="" id="{9F76C392-B9D1-EE92-C5DE-B11437B578CD}"/>
                    </a:ext>
                  </a:extLst>
                </p:cNvPr>
                <p:cNvSpPr/>
                <p:nvPr/>
              </p:nvSpPr>
              <p:spPr>
                <a:xfrm>
                  <a:off x="4360286" y="3882905"/>
                  <a:ext cx="31824" cy="548792"/>
                </a:xfrm>
                <a:custGeom>
                  <a:avLst/>
                  <a:gdLst>
                    <a:gd name="connsiteX0" fmla="*/ 27359 w 31824"/>
                    <a:gd name="connsiteY0" fmla="*/ 528428 h 548792"/>
                    <a:gd name="connsiteX1" fmla="*/ 9040 w 31824"/>
                    <a:gd name="connsiteY1" fmla="*/ 546746 h 548792"/>
                    <a:gd name="connsiteX2" fmla="*/ 0 w 31824"/>
                    <a:gd name="connsiteY2" fmla="*/ 548792 h 548792"/>
                    <a:gd name="connsiteX3" fmla="*/ 9421 w 31824"/>
                    <a:gd name="connsiteY3" fmla="*/ 547841 h 548792"/>
                    <a:gd name="connsiteX4" fmla="*/ 31784 w 31824"/>
                    <a:gd name="connsiteY4" fmla="*/ 524811 h 548792"/>
                    <a:gd name="connsiteX5" fmla="*/ 31736 w 31824"/>
                    <a:gd name="connsiteY5" fmla="*/ 20793 h 548792"/>
                    <a:gd name="connsiteX6" fmla="*/ 27311 w 31824"/>
                    <a:gd name="connsiteY6" fmla="*/ 0 h 548792"/>
                    <a:gd name="connsiteX7" fmla="*/ 27311 w 31824"/>
                    <a:gd name="connsiteY7" fmla="*/ 0 h 548792"/>
                    <a:gd name="connsiteX8" fmla="*/ 27311 w 31824"/>
                    <a:gd name="connsiteY8" fmla="*/ 0 h 548792"/>
                    <a:gd name="connsiteX9" fmla="*/ 27359 w 31824"/>
                    <a:gd name="connsiteY9" fmla="*/ 528428 h 548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824" h="548792">
                      <a:moveTo>
                        <a:pt x="27359" y="528428"/>
                      </a:moveTo>
                      <a:cubicBezTo>
                        <a:pt x="27359" y="548982"/>
                        <a:pt x="28691" y="546889"/>
                        <a:pt x="9040" y="546746"/>
                      </a:cubicBezTo>
                      <a:cubicBezTo>
                        <a:pt x="5900" y="546699"/>
                        <a:pt x="2617" y="546366"/>
                        <a:pt x="0" y="548792"/>
                      </a:cubicBezTo>
                      <a:cubicBezTo>
                        <a:pt x="3045" y="547412"/>
                        <a:pt x="6281" y="547888"/>
                        <a:pt x="9421" y="547841"/>
                      </a:cubicBezTo>
                      <a:cubicBezTo>
                        <a:pt x="31641" y="547555"/>
                        <a:pt x="31784" y="547603"/>
                        <a:pt x="31784" y="524811"/>
                      </a:cubicBezTo>
                      <a:cubicBezTo>
                        <a:pt x="31831" y="356805"/>
                        <a:pt x="31831" y="188799"/>
                        <a:pt x="31736" y="20793"/>
                      </a:cubicBezTo>
                      <a:cubicBezTo>
                        <a:pt x="31736" y="13608"/>
                        <a:pt x="32830" y="6043"/>
                        <a:pt x="27311" y="0"/>
                      </a:cubicBezTo>
                      <a:lnTo>
                        <a:pt x="27311" y="0"/>
                      </a:lnTo>
                      <a:lnTo>
                        <a:pt x="27311" y="0"/>
                      </a:lnTo>
                      <a:cubicBezTo>
                        <a:pt x="27311" y="176095"/>
                        <a:pt x="27359" y="352238"/>
                        <a:pt x="27359" y="528428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xmlns="" id="{56025CDA-BB9E-3AFF-8425-E057521C198E}"/>
                    </a:ext>
                  </a:extLst>
                </p:cNvPr>
                <p:cNvSpPr/>
                <p:nvPr/>
              </p:nvSpPr>
              <p:spPr>
                <a:xfrm>
                  <a:off x="2827676" y="3991630"/>
                  <a:ext cx="1319546" cy="331050"/>
                </a:xfrm>
                <a:custGeom>
                  <a:avLst/>
                  <a:gdLst>
                    <a:gd name="connsiteX0" fmla="*/ 9657 w 1319546"/>
                    <a:gd name="connsiteY0" fmla="*/ 17982 h 331050"/>
                    <a:gd name="connsiteX1" fmla="*/ 18983 w 1319546"/>
                    <a:gd name="connsiteY1" fmla="*/ 83072 h 331050"/>
                    <a:gd name="connsiteX2" fmla="*/ 83359 w 1319546"/>
                    <a:gd name="connsiteY2" fmla="*/ 70748 h 331050"/>
                    <a:gd name="connsiteX3" fmla="*/ 102819 w 1319546"/>
                    <a:gd name="connsiteY3" fmla="*/ 60661 h 331050"/>
                    <a:gd name="connsiteX4" fmla="*/ 120567 w 1319546"/>
                    <a:gd name="connsiteY4" fmla="*/ 60614 h 331050"/>
                    <a:gd name="connsiteX5" fmla="*/ 139742 w 1319546"/>
                    <a:gd name="connsiteY5" fmla="*/ 70130 h 331050"/>
                    <a:gd name="connsiteX6" fmla="*/ 200740 w 1319546"/>
                    <a:gd name="connsiteY6" fmla="*/ 148923 h 331050"/>
                    <a:gd name="connsiteX7" fmla="*/ 223721 w 1319546"/>
                    <a:gd name="connsiteY7" fmla="*/ 159486 h 331050"/>
                    <a:gd name="connsiteX8" fmla="*/ 953651 w 1319546"/>
                    <a:gd name="connsiteY8" fmla="*/ 159105 h 331050"/>
                    <a:gd name="connsiteX9" fmla="*/ 975443 w 1319546"/>
                    <a:gd name="connsiteY9" fmla="*/ 167432 h 331050"/>
                    <a:gd name="connsiteX10" fmla="*/ 1110334 w 1319546"/>
                    <a:gd name="connsiteY10" fmla="*/ 293282 h 331050"/>
                    <a:gd name="connsiteX11" fmla="*/ 1129461 w 1319546"/>
                    <a:gd name="connsiteY11" fmla="*/ 300990 h 331050"/>
                    <a:gd name="connsiteX12" fmla="*/ 1218293 w 1319546"/>
                    <a:gd name="connsiteY12" fmla="*/ 300657 h 331050"/>
                    <a:gd name="connsiteX13" fmla="*/ 1236612 w 1319546"/>
                    <a:gd name="connsiteY13" fmla="*/ 310458 h 331050"/>
                    <a:gd name="connsiteX14" fmla="*/ 1286238 w 1319546"/>
                    <a:gd name="connsiteY14" fmla="*/ 329157 h 331050"/>
                    <a:gd name="connsiteX15" fmla="*/ 1319544 w 1319546"/>
                    <a:gd name="connsiteY15" fmla="*/ 286287 h 331050"/>
                    <a:gd name="connsiteX16" fmla="*/ 1291710 w 1319546"/>
                    <a:gd name="connsiteY16" fmla="*/ 243465 h 331050"/>
                    <a:gd name="connsiteX17" fmla="*/ 1242655 w 1319546"/>
                    <a:gd name="connsiteY17" fmla="*/ 252981 h 331050"/>
                    <a:gd name="connsiteX18" fmla="*/ 1225050 w 1319546"/>
                    <a:gd name="connsiteY18" fmla="*/ 260404 h 331050"/>
                    <a:gd name="connsiteX19" fmla="*/ 1143021 w 1319546"/>
                    <a:gd name="connsiteY19" fmla="*/ 260404 h 331050"/>
                    <a:gd name="connsiteX20" fmla="*/ 1126130 w 1319546"/>
                    <a:gd name="connsiteY20" fmla="*/ 253647 h 331050"/>
                    <a:gd name="connsiteX21" fmla="*/ 993476 w 1319546"/>
                    <a:gd name="connsiteY21" fmla="*/ 129415 h 331050"/>
                    <a:gd name="connsiteX22" fmla="*/ 969400 w 1319546"/>
                    <a:gd name="connsiteY22" fmla="*/ 119946 h 331050"/>
                    <a:gd name="connsiteX23" fmla="*/ 242182 w 1319546"/>
                    <a:gd name="connsiteY23" fmla="*/ 120327 h 331050"/>
                    <a:gd name="connsiteX24" fmla="*/ 221722 w 1319546"/>
                    <a:gd name="connsiteY24" fmla="*/ 110763 h 331050"/>
                    <a:gd name="connsiteX25" fmla="*/ 183230 w 1319546"/>
                    <a:gd name="connsiteY25" fmla="*/ 61185 h 331050"/>
                    <a:gd name="connsiteX26" fmla="*/ 152017 w 1319546"/>
                    <a:gd name="connsiteY26" fmla="*/ 23977 h 331050"/>
                    <a:gd name="connsiteX27" fmla="*/ 102296 w 1319546"/>
                    <a:gd name="connsiteY27" fmla="*/ 21931 h 331050"/>
                    <a:gd name="connsiteX28" fmla="*/ 74747 w 1319546"/>
                    <a:gd name="connsiteY28" fmla="*/ 11749 h 331050"/>
                    <a:gd name="connsiteX29" fmla="*/ 9657 w 1319546"/>
                    <a:gd name="connsiteY29" fmla="*/ 17982 h 331050"/>
                    <a:gd name="connsiteX30" fmla="*/ 1274391 w 1319546"/>
                    <a:gd name="connsiteY30" fmla="*/ 278770 h 331050"/>
                    <a:gd name="connsiteX31" fmla="*/ 1280957 w 1319546"/>
                    <a:gd name="connsiteY31" fmla="*/ 285764 h 331050"/>
                    <a:gd name="connsiteX32" fmla="*/ 1273963 w 1319546"/>
                    <a:gd name="connsiteY32" fmla="*/ 292425 h 331050"/>
                    <a:gd name="connsiteX33" fmla="*/ 1267444 w 1319546"/>
                    <a:gd name="connsiteY33" fmla="*/ 285383 h 331050"/>
                    <a:gd name="connsiteX34" fmla="*/ 1274391 w 1319546"/>
                    <a:gd name="connsiteY34" fmla="*/ 278770 h 331050"/>
                    <a:gd name="connsiteX35" fmla="*/ 52860 w 1319546"/>
                    <a:gd name="connsiteY35" fmla="*/ 45911 h 331050"/>
                    <a:gd name="connsiteX36" fmla="*/ 45628 w 1319546"/>
                    <a:gd name="connsiteY36" fmla="*/ 52668 h 331050"/>
                    <a:gd name="connsiteX37" fmla="*/ 38681 w 1319546"/>
                    <a:gd name="connsiteY37" fmla="*/ 46054 h 331050"/>
                    <a:gd name="connsiteX38" fmla="*/ 45485 w 1319546"/>
                    <a:gd name="connsiteY38" fmla="*/ 38965 h 331050"/>
                    <a:gd name="connsiteX39" fmla="*/ 52860 w 1319546"/>
                    <a:gd name="connsiteY39" fmla="*/ 45911 h 33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1319546" h="331050">
                      <a:moveTo>
                        <a:pt x="9657" y="17982"/>
                      </a:moveTo>
                      <a:cubicBezTo>
                        <a:pt x="-6330" y="37918"/>
                        <a:pt x="-1953" y="68417"/>
                        <a:pt x="18983" y="83072"/>
                      </a:cubicBezTo>
                      <a:cubicBezTo>
                        <a:pt x="40489" y="98107"/>
                        <a:pt x="70417" y="93016"/>
                        <a:pt x="83359" y="70748"/>
                      </a:cubicBezTo>
                      <a:cubicBezTo>
                        <a:pt x="88402" y="62041"/>
                        <a:pt x="94017" y="59900"/>
                        <a:pt x="102819" y="60661"/>
                      </a:cubicBezTo>
                      <a:cubicBezTo>
                        <a:pt x="108719" y="61185"/>
                        <a:pt x="114714" y="61375"/>
                        <a:pt x="120567" y="60614"/>
                      </a:cubicBezTo>
                      <a:cubicBezTo>
                        <a:pt x="129369" y="59519"/>
                        <a:pt x="134508" y="63183"/>
                        <a:pt x="139742" y="70130"/>
                      </a:cubicBezTo>
                      <a:cubicBezTo>
                        <a:pt x="159725" y="96632"/>
                        <a:pt x="180803" y="122373"/>
                        <a:pt x="200740" y="148923"/>
                      </a:cubicBezTo>
                      <a:cubicBezTo>
                        <a:pt x="206925" y="157154"/>
                        <a:pt x="213729" y="159486"/>
                        <a:pt x="223721" y="159486"/>
                      </a:cubicBezTo>
                      <a:cubicBezTo>
                        <a:pt x="467047" y="159200"/>
                        <a:pt x="710325" y="159295"/>
                        <a:pt x="953651" y="159105"/>
                      </a:cubicBezTo>
                      <a:cubicBezTo>
                        <a:pt x="962454" y="159105"/>
                        <a:pt x="968972" y="161389"/>
                        <a:pt x="975443" y="167432"/>
                      </a:cubicBezTo>
                      <a:cubicBezTo>
                        <a:pt x="1020264" y="209540"/>
                        <a:pt x="1065560" y="251173"/>
                        <a:pt x="1110334" y="293282"/>
                      </a:cubicBezTo>
                      <a:cubicBezTo>
                        <a:pt x="1116091" y="298706"/>
                        <a:pt x="1121610" y="301085"/>
                        <a:pt x="1129461" y="300990"/>
                      </a:cubicBezTo>
                      <a:cubicBezTo>
                        <a:pt x="1159056" y="300562"/>
                        <a:pt x="1188698" y="301085"/>
                        <a:pt x="1218293" y="300657"/>
                      </a:cubicBezTo>
                      <a:cubicBezTo>
                        <a:pt x="1226763" y="300514"/>
                        <a:pt x="1231901" y="302417"/>
                        <a:pt x="1236612" y="310458"/>
                      </a:cubicBezTo>
                      <a:cubicBezTo>
                        <a:pt x="1246699" y="327873"/>
                        <a:pt x="1267159" y="334724"/>
                        <a:pt x="1286238" y="329157"/>
                      </a:cubicBezTo>
                      <a:cubicBezTo>
                        <a:pt x="1306841" y="323115"/>
                        <a:pt x="1319354" y="307032"/>
                        <a:pt x="1319544" y="286287"/>
                      </a:cubicBezTo>
                      <a:cubicBezTo>
                        <a:pt x="1319735" y="266922"/>
                        <a:pt x="1309362" y="250079"/>
                        <a:pt x="1291710" y="243465"/>
                      </a:cubicBezTo>
                      <a:cubicBezTo>
                        <a:pt x="1273772" y="236756"/>
                        <a:pt x="1256500" y="238659"/>
                        <a:pt x="1242655" y="252981"/>
                      </a:cubicBezTo>
                      <a:cubicBezTo>
                        <a:pt x="1237421" y="258358"/>
                        <a:pt x="1232377" y="260499"/>
                        <a:pt x="1225050" y="260404"/>
                      </a:cubicBezTo>
                      <a:cubicBezTo>
                        <a:pt x="1197739" y="260023"/>
                        <a:pt x="1170380" y="260023"/>
                        <a:pt x="1143021" y="260404"/>
                      </a:cubicBezTo>
                      <a:cubicBezTo>
                        <a:pt x="1136075" y="260499"/>
                        <a:pt x="1131126" y="258310"/>
                        <a:pt x="1126130" y="253647"/>
                      </a:cubicBezTo>
                      <a:cubicBezTo>
                        <a:pt x="1081976" y="212157"/>
                        <a:pt x="1037488" y="171048"/>
                        <a:pt x="993476" y="129415"/>
                      </a:cubicBezTo>
                      <a:cubicBezTo>
                        <a:pt x="986339" y="122658"/>
                        <a:pt x="979297" y="119899"/>
                        <a:pt x="969400" y="119946"/>
                      </a:cubicBezTo>
                      <a:cubicBezTo>
                        <a:pt x="726979" y="120232"/>
                        <a:pt x="484604" y="120137"/>
                        <a:pt x="242182" y="120327"/>
                      </a:cubicBezTo>
                      <a:cubicBezTo>
                        <a:pt x="233332" y="120327"/>
                        <a:pt x="227242" y="118614"/>
                        <a:pt x="221722" y="110763"/>
                      </a:cubicBezTo>
                      <a:cubicBezTo>
                        <a:pt x="209637" y="93682"/>
                        <a:pt x="196172" y="77600"/>
                        <a:pt x="183230" y="61185"/>
                      </a:cubicBezTo>
                      <a:cubicBezTo>
                        <a:pt x="173095" y="48338"/>
                        <a:pt x="165245" y="31304"/>
                        <a:pt x="152017" y="23977"/>
                      </a:cubicBezTo>
                      <a:cubicBezTo>
                        <a:pt x="138171" y="16316"/>
                        <a:pt x="119044" y="21693"/>
                        <a:pt x="102296" y="21931"/>
                      </a:cubicBezTo>
                      <a:cubicBezTo>
                        <a:pt x="91352" y="22121"/>
                        <a:pt x="83216" y="19980"/>
                        <a:pt x="74747" y="11749"/>
                      </a:cubicBezTo>
                      <a:cubicBezTo>
                        <a:pt x="55905" y="-6475"/>
                        <a:pt x="26310" y="-2811"/>
                        <a:pt x="9657" y="17982"/>
                      </a:cubicBezTo>
                      <a:close/>
                      <a:moveTo>
                        <a:pt x="1274391" y="278770"/>
                      </a:moveTo>
                      <a:cubicBezTo>
                        <a:pt x="1278387" y="279388"/>
                        <a:pt x="1281242" y="281339"/>
                        <a:pt x="1280957" y="285764"/>
                      </a:cubicBezTo>
                      <a:cubicBezTo>
                        <a:pt x="1280719" y="289999"/>
                        <a:pt x="1278007" y="292568"/>
                        <a:pt x="1273963" y="292425"/>
                      </a:cubicBezTo>
                      <a:cubicBezTo>
                        <a:pt x="1270013" y="292283"/>
                        <a:pt x="1267396" y="289761"/>
                        <a:pt x="1267444" y="285383"/>
                      </a:cubicBezTo>
                      <a:cubicBezTo>
                        <a:pt x="1267491" y="280863"/>
                        <a:pt x="1270346" y="279198"/>
                        <a:pt x="1274391" y="278770"/>
                      </a:cubicBezTo>
                      <a:close/>
                      <a:moveTo>
                        <a:pt x="52860" y="45911"/>
                      </a:moveTo>
                      <a:cubicBezTo>
                        <a:pt x="52003" y="49908"/>
                        <a:pt x="50100" y="52525"/>
                        <a:pt x="45628" y="52668"/>
                      </a:cubicBezTo>
                      <a:cubicBezTo>
                        <a:pt x="40965" y="52811"/>
                        <a:pt x="38586" y="49956"/>
                        <a:pt x="38681" y="46054"/>
                      </a:cubicBezTo>
                      <a:cubicBezTo>
                        <a:pt x="38776" y="42343"/>
                        <a:pt x="41107" y="38917"/>
                        <a:pt x="45485" y="38965"/>
                      </a:cubicBezTo>
                      <a:cubicBezTo>
                        <a:pt x="49767" y="39012"/>
                        <a:pt x="51575" y="42343"/>
                        <a:pt x="52860" y="45911"/>
                      </a:cubicBezTo>
                      <a:close/>
                    </a:path>
                  </a:pathLst>
                </a:custGeom>
                <a:solidFill>
                  <a:srgbClr val="1C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xmlns="" id="{2CBB3E88-C009-1D99-69D7-0A7053A4306B}"/>
                    </a:ext>
                  </a:extLst>
                </p:cNvPr>
                <p:cNvSpPr/>
                <p:nvPr/>
              </p:nvSpPr>
              <p:spPr>
                <a:xfrm>
                  <a:off x="2700015" y="4111508"/>
                  <a:ext cx="1263872" cy="307144"/>
                </a:xfrm>
                <a:custGeom>
                  <a:avLst/>
                  <a:gdLst>
                    <a:gd name="connsiteX0" fmla="*/ 12182 w 1263872"/>
                    <a:gd name="connsiteY0" fmla="*/ 14913 h 307144"/>
                    <a:gd name="connsiteX1" fmla="*/ 17035 w 1263872"/>
                    <a:gd name="connsiteY1" fmla="*/ 81525 h 307144"/>
                    <a:gd name="connsiteX2" fmla="*/ 83695 w 1263872"/>
                    <a:gd name="connsiteY2" fmla="*/ 70439 h 307144"/>
                    <a:gd name="connsiteX3" fmla="*/ 95400 w 1263872"/>
                    <a:gd name="connsiteY3" fmla="*/ 63207 h 307144"/>
                    <a:gd name="connsiteX4" fmla="*/ 206072 w 1263872"/>
                    <a:gd name="connsiteY4" fmla="*/ 60828 h 307144"/>
                    <a:gd name="connsiteX5" fmla="*/ 219109 w 1263872"/>
                    <a:gd name="connsiteY5" fmla="*/ 69821 h 307144"/>
                    <a:gd name="connsiteX6" fmla="*/ 245944 w 1263872"/>
                    <a:gd name="connsiteY6" fmla="*/ 126298 h 307144"/>
                    <a:gd name="connsiteX7" fmla="*/ 264310 w 1263872"/>
                    <a:gd name="connsiteY7" fmla="*/ 137860 h 307144"/>
                    <a:gd name="connsiteX8" fmla="*/ 656658 w 1263872"/>
                    <a:gd name="connsiteY8" fmla="*/ 137623 h 307144"/>
                    <a:gd name="connsiteX9" fmla="*/ 1047626 w 1263872"/>
                    <a:gd name="connsiteY9" fmla="*/ 137432 h 307144"/>
                    <a:gd name="connsiteX10" fmla="*/ 1072891 w 1263872"/>
                    <a:gd name="connsiteY10" fmla="*/ 147234 h 307144"/>
                    <a:gd name="connsiteX11" fmla="*/ 1167053 w 1263872"/>
                    <a:gd name="connsiteY11" fmla="*/ 234639 h 307144"/>
                    <a:gd name="connsiteX12" fmla="*/ 1173999 w 1263872"/>
                    <a:gd name="connsiteY12" fmla="*/ 252624 h 307144"/>
                    <a:gd name="connsiteX13" fmla="*/ 1214205 w 1263872"/>
                    <a:gd name="connsiteY13" fmla="*/ 306961 h 307144"/>
                    <a:gd name="connsiteX14" fmla="*/ 1263831 w 1263872"/>
                    <a:gd name="connsiteY14" fmla="*/ 263568 h 307144"/>
                    <a:gd name="connsiteX15" fmla="*/ 1214585 w 1263872"/>
                    <a:gd name="connsiteY15" fmla="*/ 216463 h 307144"/>
                    <a:gd name="connsiteX16" fmla="*/ 1198075 w 1263872"/>
                    <a:gd name="connsiteY16" fmla="*/ 209326 h 307144"/>
                    <a:gd name="connsiteX17" fmla="*/ 1088926 w 1263872"/>
                    <a:gd name="connsiteY17" fmla="*/ 107980 h 307144"/>
                    <a:gd name="connsiteX18" fmla="*/ 1063660 w 1263872"/>
                    <a:gd name="connsiteY18" fmla="*/ 98274 h 307144"/>
                    <a:gd name="connsiteX19" fmla="*/ 289956 w 1263872"/>
                    <a:gd name="connsiteY19" fmla="*/ 98654 h 307144"/>
                    <a:gd name="connsiteX20" fmla="*/ 271400 w 1263872"/>
                    <a:gd name="connsiteY20" fmla="*/ 87330 h 307144"/>
                    <a:gd name="connsiteX21" fmla="*/ 244659 w 1263872"/>
                    <a:gd name="connsiteY21" fmla="*/ 30852 h 307144"/>
                    <a:gd name="connsiteX22" fmla="*/ 228387 w 1263872"/>
                    <a:gd name="connsiteY22" fmla="*/ 20575 h 307144"/>
                    <a:gd name="connsiteX23" fmla="*/ 94448 w 1263872"/>
                    <a:gd name="connsiteY23" fmla="*/ 22906 h 307144"/>
                    <a:gd name="connsiteX24" fmla="*/ 80507 w 1263872"/>
                    <a:gd name="connsiteY24" fmla="*/ 16911 h 307144"/>
                    <a:gd name="connsiteX25" fmla="*/ 12182 w 1263872"/>
                    <a:gd name="connsiteY25" fmla="*/ 14913 h 307144"/>
                    <a:gd name="connsiteX26" fmla="*/ 1218725 w 1263872"/>
                    <a:gd name="connsiteY26" fmla="*/ 254718 h 307144"/>
                    <a:gd name="connsiteX27" fmla="*/ 1225481 w 1263872"/>
                    <a:gd name="connsiteY27" fmla="*/ 261189 h 307144"/>
                    <a:gd name="connsiteX28" fmla="*/ 1218106 w 1263872"/>
                    <a:gd name="connsiteY28" fmla="*/ 268278 h 307144"/>
                    <a:gd name="connsiteX29" fmla="*/ 1211683 w 1263872"/>
                    <a:gd name="connsiteY29" fmla="*/ 261093 h 307144"/>
                    <a:gd name="connsiteX30" fmla="*/ 1218725 w 1263872"/>
                    <a:gd name="connsiteY30" fmla="*/ 254718 h 307144"/>
                    <a:gd name="connsiteX31" fmla="*/ 52435 w 1263872"/>
                    <a:gd name="connsiteY31" fmla="*/ 46078 h 307144"/>
                    <a:gd name="connsiteX32" fmla="*/ 46107 w 1263872"/>
                    <a:gd name="connsiteY32" fmla="*/ 52691 h 307144"/>
                    <a:gd name="connsiteX33" fmla="*/ 38922 w 1263872"/>
                    <a:gd name="connsiteY33" fmla="*/ 45554 h 307144"/>
                    <a:gd name="connsiteX34" fmla="*/ 45916 w 1263872"/>
                    <a:gd name="connsiteY34" fmla="*/ 39131 h 307144"/>
                    <a:gd name="connsiteX35" fmla="*/ 52435 w 1263872"/>
                    <a:gd name="connsiteY35" fmla="*/ 46078 h 3071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1263872" h="307144">
                      <a:moveTo>
                        <a:pt x="12182" y="14913"/>
                      </a:moveTo>
                      <a:cubicBezTo>
                        <a:pt x="-5804" y="34040"/>
                        <a:pt x="-3615" y="64444"/>
                        <a:pt x="17035" y="81525"/>
                      </a:cubicBezTo>
                      <a:cubicBezTo>
                        <a:pt x="37495" y="98464"/>
                        <a:pt x="67613" y="93611"/>
                        <a:pt x="83695" y="70439"/>
                      </a:cubicBezTo>
                      <a:cubicBezTo>
                        <a:pt x="86788" y="66014"/>
                        <a:pt x="89452" y="63302"/>
                        <a:pt x="95400" y="63207"/>
                      </a:cubicBezTo>
                      <a:cubicBezTo>
                        <a:pt x="132275" y="62731"/>
                        <a:pt x="169197" y="62017"/>
                        <a:pt x="206072" y="60828"/>
                      </a:cubicBezTo>
                      <a:cubicBezTo>
                        <a:pt x="213447" y="60590"/>
                        <a:pt x="216349" y="63873"/>
                        <a:pt x="219109" y="69821"/>
                      </a:cubicBezTo>
                      <a:cubicBezTo>
                        <a:pt x="227911" y="88710"/>
                        <a:pt x="237760" y="107123"/>
                        <a:pt x="245944" y="126298"/>
                      </a:cubicBezTo>
                      <a:cubicBezTo>
                        <a:pt x="249798" y="135339"/>
                        <a:pt x="254794" y="137860"/>
                        <a:pt x="264310" y="137860"/>
                      </a:cubicBezTo>
                      <a:cubicBezTo>
                        <a:pt x="395109" y="137527"/>
                        <a:pt x="525860" y="137623"/>
                        <a:pt x="656658" y="137623"/>
                      </a:cubicBezTo>
                      <a:cubicBezTo>
                        <a:pt x="786981" y="137623"/>
                        <a:pt x="917303" y="137718"/>
                        <a:pt x="1047626" y="137432"/>
                      </a:cubicBezTo>
                      <a:cubicBezTo>
                        <a:pt x="1057856" y="137432"/>
                        <a:pt x="1065326" y="140097"/>
                        <a:pt x="1072891" y="147234"/>
                      </a:cubicBezTo>
                      <a:cubicBezTo>
                        <a:pt x="1103913" y="176781"/>
                        <a:pt x="1135507" y="205662"/>
                        <a:pt x="1167053" y="234639"/>
                      </a:cubicBezTo>
                      <a:cubicBezTo>
                        <a:pt x="1172524" y="239635"/>
                        <a:pt x="1175760" y="243394"/>
                        <a:pt x="1173999" y="252624"/>
                      </a:cubicBezTo>
                      <a:cubicBezTo>
                        <a:pt x="1168766" y="280554"/>
                        <a:pt x="1187512" y="304534"/>
                        <a:pt x="1214205" y="306961"/>
                      </a:cubicBezTo>
                      <a:cubicBezTo>
                        <a:pt x="1239851" y="309292"/>
                        <a:pt x="1262832" y="289166"/>
                        <a:pt x="1263831" y="263568"/>
                      </a:cubicBezTo>
                      <a:cubicBezTo>
                        <a:pt x="1264925" y="235543"/>
                        <a:pt x="1244085" y="215131"/>
                        <a:pt x="1214585" y="216463"/>
                      </a:cubicBezTo>
                      <a:cubicBezTo>
                        <a:pt x="1207115" y="216796"/>
                        <a:pt x="1202833" y="213704"/>
                        <a:pt x="1198075" y="209326"/>
                      </a:cubicBezTo>
                      <a:cubicBezTo>
                        <a:pt x="1161676" y="175544"/>
                        <a:pt x="1124992" y="142095"/>
                        <a:pt x="1088926" y="107980"/>
                      </a:cubicBezTo>
                      <a:cubicBezTo>
                        <a:pt x="1081360" y="100843"/>
                        <a:pt x="1073843" y="98274"/>
                        <a:pt x="1063660" y="98274"/>
                      </a:cubicBezTo>
                      <a:cubicBezTo>
                        <a:pt x="805775" y="98511"/>
                        <a:pt x="547842" y="98416"/>
                        <a:pt x="289956" y="98654"/>
                      </a:cubicBezTo>
                      <a:cubicBezTo>
                        <a:pt x="280583" y="98654"/>
                        <a:pt x="275349" y="96370"/>
                        <a:pt x="271400" y="87330"/>
                      </a:cubicBezTo>
                      <a:cubicBezTo>
                        <a:pt x="263168" y="68203"/>
                        <a:pt x="253081" y="49884"/>
                        <a:pt x="244659" y="30852"/>
                      </a:cubicBezTo>
                      <a:cubicBezTo>
                        <a:pt x="241186" y="23049"/>
                        <a:pt x="237047" y="20384"/>
                        <a:pt x="228387" y="20575"/>
                      </a:cubicBezTo>
                      <a:cubicBezTo>
                        <a:pt x="183757" y="21717"/>
                        <a:pt x="139126" y="22097"/>
                        <a:pt x="94448" y="22906"/>
                      </a:cubicBezTo>
                      <a:cubicBezTo>
                        <a:pt x="88691" y="23001"/>
                        <a:pt x="84742" y="21717"/>
                        <a:pt x="80507" y="16911"/>
                      </a:cubicBezTo>
                      <a:cubicBezTo>
                        <a:pt x="61190" y="-5024"/>
                        <a:pt x="31452" y="-5547"/>
                        <a:pt x="12182" y="14913"/>
                      </a:cubicBezTo>
                      <a:close/>
                      <a:moveTo>
                        <a:pt x="1218725" y="254718"/>
                      </a:moveTo>
                      <a:cubicBezTo>
                        <a:pt x="1222912" y="254908"/>
                        <a:pt x="1225101" y="257525"/>
                        <a:pt x="1225481" y="261189"/>
                      </a:cubicBezTo>
                      <a:cubicBezTo>
                        <a:pt x="1224530" y="265614"/>
                        <a:pt x="1222293" y="268516"/>
                        <a:pt x="1218106" y="268278"/>
                      </a:cubicBezTo>
                      <a:cubicBezTo>
                        <a:pt x="1214062" y="268040"/>
                        <a:pt x="1211588" y="265423"/>
                        <a:pt x="1211683" y="261093"/>
                      </a:cubicBezTo>
                      <a:cubicBezTo>
                        <a:pt x="1211873" y="256669"/>
                        <a:pt x="1214490" y="254528"/>
                        <a:pt x="1218725" y="254718"/>
                      </a:cubicBezTo>
                      <a:close/>
                      <a:moveTo>
                        <a:pt x="52435" y="46078"/>
                      </a:moveTo>
                      <a:cubicBezTo>
                        <a:pt x="52340" y="50455"/>
                        <a:pt x="49390" y="52216"/>
                        <a:pt x="46107" y="52691"/>
                      </a:cubicBezTo>
                      <a:cubicBezTo>
                        <a:pt x="41063" y="52216"/>
                        <a:pt x="38779" y="49789"/>
                        <a:pt x="38922" y="45554"/>
                      </a:cubicBezTo>
                      <a:cubicBezTo>
                        <a:pt x="39065" y="41320"/>
                        <a:pt x="41586" y="38941"/>
                        <a:pt x="45916" y="39131"/>
                      </a:cubicBezTo>
                      <a:cubicBezTo>
                        <a:pt x="50199" y="39321"/>
                        <a:pt x="52578" y="41843"/>
                        <a:pt x="52435" y="46078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xmlns="" id="{DA1CCD95-ECDF-06DA-11D3-2B6A800F7E0A}"/>
                    </a:ext>
                  </a:extLst>
                </p:cNvPr>
                <p:cNvSpPr/>
                <p:nvPr/>
              </p:nvSpPr>
              <p:spPr>
                <a:xfrm>
                  <a:off x="2898752" y="3744902"/>
                  <a:ext cx="1128575" cy="402658"/>
                </a:xfrm>
                <a:custGeom>
                  <a:avLst/>
                  <a:gdLst>
                    <a:gd name="connsiteX0" fmla="*/ 79229 w 1128575"/>
                    <a:gd name="connsiteY0" fmla="*/ 76243 h 402658"/>
                    <a:gd name="connsiteX1" fmla="*/ 77944 w 1128575"/>
                    <a:gd name="connsiteY1" fmla="*/ 12866 h 402658"/>
                    <a:gd name="connsiteX2" fmla="*/ 15090 w 1128575"/>
                    <a:gd name="connsiteY2" fmla="*/ 12295 h 402658"/>
                    <a:gd name="connsiteX3" fmla="*/ 12188 w 1128575"/>
                    <a:gd name="connsiteY3" fmla="*/ 74388 h 402658"/>
                    <a:gd name="connsiteX4" fmla="*/ 26890 w 1128575"/>
                    <a:gd name="connsiteY4" fmla="*/ 117353 h 402658"/>
                    <a:gd name="connsiteX5" fmla="*/ 26748 w 1128575"/>
                    <a:gd name="connsiteY5" fmla="*/ 137860 h 402658"/>
                    <a:gd name="connsiteX6" fmla="*/ 34931 w 1128575"/>
                    <a:gd name="connsiteY6" fmla="*/ 155132 h 402658"/>
                    <a:gd name="connsiteX7" fmla="*/ 187902 w 1128575"/>
                    <a:gd name="connsiteY7" fmla="*/ 285121 h 402658"/>
                    <a:gd name="connsiteX8" fmla="*/ 213548 w 1128575"/>
                    <a:gd name="connsiteY8" fmla="*/ 294399 h 402658"/>
                    <a:gd name="connsiteX9" fmla="*/ 593477 w 1128575"/>
                    <a:gd name="connsiteY9" fmla="*/ 294209 h 402658"/>
                    <a:gd name="connsiteX10" fmla="*/ 931060 w 1128575"/>
                    <a:gd name="connsiteY10" fmla="*/ 293305 h 402658"/>
                    <a:gd name="connsiteX11" fmla="*/ 1028790 w 1128575"/>
                    <a:gd name="connsiteY11" fmla="*/ 331702 h 402658"/>
                    <a:gd name="connsiteX12" fmla="*/ 1032835 w 1128575"/>
                    <a:gd name="connsiteY12" fmla="*/ 335366 h 402658"/>
                    <a:gd name="connsiteX13" fmla="*/ 1038354 w 1128575"/>
                    <a:gd name="connsiteY13" fmla="*/ 350116 h 402658"/>
                    <a:gd name="connsiteX14" fmla="*/ 1080082 w 1128575"/>
                    <a:gd name="connsiteY14" fmla="*/ 402454 h 402658"/>
                    <a:gd name="connsiteX15" fmla="*/ 1128233 w 1128575"/>
                    <a:gd name="connsiteY15" fmla="*/ 363534 h 402658"/>
                    <a:gd name="connsiteX16" fmla="*/ 1086981 w 1128575"/>
                    <a:gd name="connsiteY16" fmla="*/ 312242 h 402658"/>
                    <a:gd name="connsiteX17" fmla="*/ 1045634 w 1128575"/>
                    <a:gd name="connsiteY17" fmla="*/ 292734 h 402658"/>
                    <a:gd name="connsiteX18" fmla="*/ 1015706 w 1128575"/>
                    <a:gd name="connsiteY18" fmla="*/ 264709 h 402658"/>
                    <a:gd name="connsiteX19" fmla="*/ 990393 w 1128575"/>
                    <a:gd name="connsiteY19" fmla="*/ 254765 h 402658"/>
                    <a:gd name="connsiteX20" fmla="*/ 226395 w 1128575"/>
                    <a:gd name="connsiteY20" fmla="*/ 255051 h 402658"/>
                    <a:gd name="connsiteX21" fmla="*/ 206554 w 1128575"/>
                    <a:gd name="connsiteY21" fmla="*/ 248675 h 402658"/>
                    <a:gd name="connsiteX22" fmla="*/ 84748 w 1128575"/>
                    <a:gd name="connsiteY22" fmla="*/ 145282 h 402658"/>
                    <a:gd name="connsiteX23" fmla="*/ 66668 w 1128575"/>
                    <a:gd name="connsiteY23" fmla="*/ 107742 h 402658"/>
                    <a:gd name="connsiteX24" fmla="*/ 79229 w 1128575"/>
                    <a:gd name="connsiteY24" fmla="*/ 76243 h 402658"/>
                    <a:gd name="connsiteX25" fmla="*/ 1083888 w 1128575"/>
                    <a:gd name="connsiteY25" fmla="*/ 349735 h 402658"/>
                    <a:gd name="connsiteX26" fmla="*/ 1090074 w 1128575"/>
                    <a:gd name="connsiteY26" fmla="*/ 356920 h 402658"/>
                    <a:gd name="connsiteX27" fmla="*/ 1083793 w 1128575"/>
                    <a:gd name="connsiteY27" fmla="*/ 364105 h 402658"/>
                    <a:gd name="connsiteX28" fmla="*/ 1076323 w 1128575"/>
                    <a:gd name="connsiteY28" fmla="*/ 357110 h 402658"/>
                    <a:gd name="connsiteX29" fmla="*/ 1083888 w 1128575"/>
                    <a:gd name="connsiteY29" fmla="*/ 349735 h 402658"/>
                    <a:gd name="connsiteX30" fmla="*/ 46351 w 1128575"/>
                    <a:gd name="connsiteY30" fmla="*/ 52596 h 402658"/>
                    <a:gd name="connsiteX31" fmla="*/ 39642 w 1128575"/>
                    <a:gd name="connsiteY31" fmla="*/ 45697 h 402658"/>
                    <a:gd name="connsiteX32" fmla="*/ 46398 w 1128575"/>
                    <a:gd name="connsiteY32" fmla="*/ 38988 h 402658"/>
                    <a:gd name="connsiteX33" fmla="*/ 53488 w 1128575"/>
                    <a:gd name="connsiteY33" fmla="*/ 45221 h 402658"/>
                    <a:gd name="connsiteX34" fmla="*/ 46351 w 1128575"/>
                    <a:gd name="connsiteY34" fmla="*/ 52596 h 402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1128575" h="402658">
                      <a:moveTo>
                        <a:pt x="79229" y="76243"/>
                      </a:moveTo>
                      <a:cubicBezTo>
                        <a:pt x="97833" y="59733"/>
                        <a:pt x="95882" y="30566"/>
                        <a:pt x="77944" y="12866"/>
                      </a:cubicBezTo>
                      <a:cubicBezTo>
                        <a:pt x="60815" y="-4072"/>
                        <a:pt x="32505" y="-4310"/>
                        <a:pt x="15090" y="12295"/>
                      </a:cubicBezTo>
                      <a:cubicBezTo>
                        <a:pt x="-2514" y="29044"/>
                        <a:pt x="-6273" y="59781"/>
                        <a:pt x="12188" y="74388"/>
                      </a:cubicBezTo>
                      <a:cubicBezTo>
                        <a:pt x="28413" y="87234"/>
                        <a:pt x="26795" y="101509"/>
                        <a:pt x="26890" y="117353"/>
                      </a:cubicBezTo>
                      <a:cubicBezTo>
                        <a:pt x="26938" y="124204"/>
                        <a:pt x="27366" y="131056"/>
                        <a:pt x="26748" y="137860"/>
                      </a:cubicBezTo>
                      <a:cubicBezTo>
                        <a:pt x="26082" y="145520"/>
                        <a:pt x="29127" y="150231"/>
                        <a:pt x="34931" y="155132"/>
                      </a:cubicBezTo>
                      <a:cubicBezTo>
                        <a:pt x="86176" y="198192"/>
                        <a:pt x="137277" y="241395"/>
                        <a:pt x="187902" y="285121"/>
                      </a:cubicBezTo>
                      <a:cubicBezTo>
                        <a:pt x="195801" y="291925"/>
                        <a:pt x="203414" y="294399"/>
                        <a:pt x="213548" y="294399"/>
                      </a:cubicBezTo>
                      <a:cubicBezTo>
                        <a:pt x="340207" y="294114"/>
                        <a:pt x="466866" y="294209"/>
                        <a:pt x="593477" y="294209"/>
                      </a:cubicBezTo>
                      <a:cubicBezTo>
                        <a:pt x="706005" y="294209"/>
                        <a:pt x="818580" y="295874"/>
                        <a:pt x="931060" y="293305"/>
                      </a:cubicBezTo>
                      <a:cubicBezTo>
                        <a:pt x="971028" y="292401"/>
                        <a:pt x="1004239" y="298349"/>
                        <a:pt x="1028790" y="331702"/>
                      </a:cubicBezTo>
                      <a:cubicBezTo>
                        <a:pt x="1029837" y="333130"/>
                        <a:pt x="1031360" y="334272"/>
                        <a:pt x="1032835" y="335366"/>
                      </a:cubicBezTo>
                      <a:cubicBezTo>
                        <a:pt x="1037973" y="339125"/>
                        <a:pt x="1039543" y="342836"/>
                        <a:pt x="1038354" y="350116"/>
                      </a:cubicBezTo>
                      <a:cubicBezTo>
                        <a:pt x="1034167" y="376381"/>
                        <a:pt x="1053437" y="399600"/>
                        <a:pt x="1080082" y="402454"/>
                      </a:cubicBezTo>
                      <a:cubicBezTo>
                        <a:pt x="1102683" y="404833"/>
                        <a:pt x="1125854" y="386087"/>
                        <a:pt x="1128233" y="363534"/>
                      </a:cubicBezTo>
                      <a:cubicBezTo>
                        <a:pt x="1131231" y="335461"/>
                        <a:pt x="1114292" y="310958"/>
                        <a:pt x="1086981" y="312242"/>
                      </a:cubicBezTo>
                      <a:cubicBezTo>
                        <a:pt x="1067283" y="313194"/>
                        <a:pt x="1057243" y="303868"/>
                        <a:pt x="1045634" y="292734"/>
                      </a:cubicBezTo>
                      <a:cubicBezTo>
                        <a:pt x="1035737" y="283313"/>
                        <a:pt x="1025174" y="274558"/>
                        <a:pt x="1015706" y="264709"/>
                      </a:cubicBezTo>
                      <a:cubicBezTo>
                        <a:pt x="1008521" y="257287"/>
                        <a:pt x="1000718" y="254765"/>
                        <a:pt x="990393" y="254765"/>
                      </a:cubicBezTo>
                      <a:cubicBezTo>
                        <a:pt x="735743" y="255051"/>
                        <a:pt x="481045" y="254955"/>
                        <a:pt x="226395" y="255051"/>
                      </a:cubicBezTo>
                      <a:cubicBezTo>
                        <a:pt x="218877" y="255051"/>
                        <a:pt x="212692" y="254004"/>
                        <a:pt x="206554" y="248675"/>
                      </a:cubicBezTo>
                      <a:cubicBezTo>
                        <a:pt x="166253" y="213893"/>
                        <a:pt x="125858" y="179112"/>
                        <a:pt x="84748" y="145282"/>
                      </a:cubicBezTo>
                      <a:cubicBezTo>
                        <a:pt x="72282" y="135005"/>
                        <a:pt x="65002" y="124823"/>
                        <a:pt x="66668" y="107742"/>
                      </a:cubicBezTo>
                      <a:cubicBezTo>
                        <a:pt x="67905" y="95561"/>
                        <a:pt x="68476" y="85807"/>
                        <a:pt x="79229" y="76243"/>
                      </a:cubicBezTo>
                      <a:close/>
                      <a:moveTo>
                        <a:pt x="1083888" y="349735"/>
                      </a:moveTo>
                      <a:cubicBezTo>
                        <a:pt x="1087838" y="349831"/>
                        <a:pt x="1090121" y="352495"/>
                        <a:pt x="1090074" y="356920"/>
                      </a:cubicBezTo>
                      <a:cubicBezTo>
                        <a:pt x="1090026" y="361488"/>
                        <a:pt x="1087029" y="362868"/>
                        <a:pt x="1083793" y="364105"/>
                      </a:cubicBezTo>
                      <a:cubicBezTo>
                        <a:pt x="1079844" y="362963"/>
                        <a:pt x="1076513" y="361202"/>
                        <a:pt x="1076323" y="357110"/>
                      </a:cubicBezTo>
                      <a:cubicBezTo>
                        <a:pt x="1076085" y="352257"/>
                        <a:pt x="1079511" y="349640"/>
                        <a:pt x="1083888" y="349735"/>
                      </a:cubicBezTo>
                      <a:close/>
                      <a:moveTo>
                        <a:pt x="46351" y="52596"/>
                      </a:moveTo>
                      <a:cubicBezTo>
                        <a:pt x="42306" y="52548"/>
                        <a:pt x="39642" y="49979"/>
                        <a:pt x="39642" y="45697"/>
                      </a:cubicBezTo>
                      <a:cubicBezTo>
                        <a:pt x="39594" y="41319"/>
                        <a:pt x="42116" y="38893"/>
                        <a:pt x="46398" y="38988"/>
                      </a:cubicBezTo>
                      <a:cubicBezTo>
                        <a:pt x="50490" y="39083"/>
                        <a:pt x="52917" y="41510"/>
                        <a:pt x="53488" y="45221"/>
                      </a:cubicBezTo>
                      <a:cubicBezTo>
                        <a:pt x="52726" y="49694"/>
                        <a:pt x="50490" y="52596"/>
                        <a:pt x="46351" y="5259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xmlns="" id="{BF1A555B-6647-CC01-6A11-C76FAF56A2F2}"/>
                    </a:ext>
                  </a:extLst>
                </p:cNvPr>
                <p:cNvSpPr/>
                <p:nvPr/>
              </p:nvSpPr>
              <p:spPr>
                <a:xfrm>
                  <a:off x="2093821" y="3162871"/>
                  <a:ext cx="178633" cy="976352"/>
                </a:xfrm>
                <a:custGeom>
                  <a:avLst/>
                  <a:gdLst>
                    <a:gd name="connsiteX0" fmla="*/ 18149 w 178633"/>
                    <a:gd name="connsiteY0" fmla="*/ 80887 h 976352"/>
                    <a:gd name="connsiteX1" fmla="*/ 27332 w 178633"/>
                    <a:gd name="connsiteY1" fmla="*/ 99729 h 976352"/>
                    <a:gd name="connsiteX2" fmla="*/ 26999 w 178633"/>
                    <a:gd name="connsiteY2" fmla="*/ 435884 h 976352"/>
                    <a:gd name="connsiteX3" fmla="*/ 36420 w 178633"/>
                    <a:gd name="connsiteY3" fmla="*/ 454916 h 976352"/>
                    <a:gd name="connsiteX4" fmla="*/ 102128 w 178633"/>
                    <a:gd name="connsiteY4" fmla="*/ 503638 h 976352"/>
                    <a:gd name="connsiteX5" fmla="*/ 112310 w 178633"/>
                    <a:gd name="connsiteY5" fmla="*/ 523765 h 976352"/>
                    <a:gd name="connsiteX6" fmla="*/ 112263 w 178633"/>
                    <a:gd name="connsiteY6" fmla="*/ 869484 h 976352"/>
                    <a:gd name="connsiteX7" fmla="*/ 100368 w 178633"/>
                    <a:gd name="connsiteY7" fmla="*/ 899935 h 976352"/>
                    <a:gd name="connsiteX8" fmla="*/ 102223 w 178633"/>
                    <a:gd name="connsiteY8" fmla="*/ 964216 h 976352"/>
                    <a:gd name="connsiteX9" fmla="*/ 167979 w 178633"/>
                    <a:gd name="connsiteY9" fmla="*/ 960315 h 976352"/>
                    <a:gd name="connsiteX10" fmla="*/ 162079 w 178633"/>
                    <a:gd name="connsiteY10" fmla="*/ 895748 h 976352"/>
                    <a:gd name="connsiteX11" fmla="*/ 152421 w 178633"/>
                    <a:gd name="connsiteY11" fmla="*/ 875479 h 976352"/>
                    <a:gd name="connsiteX12" fmla="*/ 152801 w 178633"/>
                    <a:gd name="connsiteY12" fmla="*/ 505161 h 976352"/>
                    <a:gd name="connsiteX13" fmla="*/ 142096 w 178633"/>
                    <a:gd name="connsiteY13" fmla="*/ 483750 h 976352"/>
                    <a:gd name="connsiteX14" fmla="*/ 77434 w 178633"/>
                    <a:gd name="connsiteY14" fmla="*/ 435836 h 976352"/>
                    <a:gd name="connsiteX15" fmla="*/ 67061 w 178633"/>
                    <a:gd name="connsiteY15" fmla="*/ 414378 h 976352"/>
                    <a:gd name="connsiteX16" fmla="*/ 67109 w 178633"/>
                    <a:gd name="connsiteY16" fmla="*/ 101442 h 976352"/>
                    <a:gd name="connsiteX17" fmla="*/ 76768 w 178633"/>
                    <a:gd name="connsiteY17" fmla="*/ 78032 h 976352"/>
                    <a:gd name="connsiteX18" fmla="*/ 88044 w 178633"/>
                    <a:gd name="connsiteY18" fmla="*/ 28263 h 976352"/>
                    <a:gd name="connsiteX19" fmla="*/ 45507 w 178633"/>
                    <a:gd name="connsiteY19" fmla="*/ 0 h 976352"/>
                    <a:gd name="connsiteX20" fmla="*/ 2685 w 178633"/>
                    <a:gd name="connsiteY20" fmla="*/ 29928 h 976352"/>
                    <a:gd name="connsiteX21" fmla="*/ 18149 w 178633"/>
                    <a:gd name="connsiteY21" fmla="*/ 80887 h 976352"/>
                    <a:gd name="connsiteX22" fmla="*/ 133293 w 178633"/>
                    <a:gd name="connsiteY22" fmla="*/ 924106 h 976352"/>
                    <a:gd name="connsiteX23" fmla="*/ 139669 w 178633"/>
                    <a:gd name="connsiteY23" fmla="*/ 931291 h 976352"/>
                    <a:gd name="connsiteX24" fmla="*/ 132627 w 178633"/>
                    <a:gd name="connsiteY24" fmla="*/ 937667 h 976352"/>
                    <a:gd name="connsiteX25" fmla="*/ 126061 w 178633"/>
                    <a:gd name="connsiteY25" fmla="*/ 930292 h 976352"/>
                    <a:gd name="connsiteX26" fmla="*/ 133293 w 178633"/>
                    <a:gd name="connsiteY26" fmla="*/ 924106 h 976352"/>
                    <a:gd name="connsiteX27" fmla="*/ 45603 w 178633"/>
                    <a:gd name="connsiteY27" fmla="*/ 38588 h 976352"/>
                    <a:gd name="connsiteX28" fmla="*/ 52502 w 178633"/>
                    <a:gd name="connsiteY28" fmla="*/ 45725 h 976352"/>
                    <a:gd name="connsiteX29" fmla="*/ 45793 w 178633"/>
                    <a:gd name="connsiteY29" fmla="*/ 52291 h 976352"/>
                    <a:gd name="connsiteX30" fmla="*/ 38656 w 178633"/>
                    <a:gd name="connsiteY30" fmla="*/ 45392 h 976352"/>
                    <a:gd name="connsiteX31" fmla="*/ 45603 w 178633"/>
                    <a:gd name="connsiteY31" fmla="*/ 38588 h 976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178633" h="976352">
                      <a:moveTo>
                        <a:pt x="18149" y="80887"/>
                      </a:moveTo>
                      <a:cubicBezTo>
                        <a:pt x="25619" y="86073"/>
                        <a:pt x="27332" y="91450"/>
                        <a:pt x="27332" y="99729"/>
                      </a:cubicBezTo>
                      <a:cubicBezTo>
                        <a:pt x="27094" y="211780"/>
                        <a:pt x="27284" y="323832"/>
                        <a:pt x="26999" y="435884"/>
                      </a:cubicBezTo>
                      <a:cubicBezTo>
                        <a:pt x="26999" y="444401"/>
                        <a:pt x="29092" y="449777"/>
                        <a:pt x="36420" y="454916"/>
                      </a:cubicBezTo>
                      <a:cubicBezTo>
                        <a:pt x="58687" y="470618"/>
                        <a:pt x="80098" y="487556"/>
                        <a:pt x="102128" y="503638"/>
                      </a:cubicBezTo>
                      <a:cubicBezTo>
                        <a:pt x="109265" y="508872"/>
                        <a:pt x="112358" y="514439"/>
                        <a:pt x="112310" y="523765"/>
                      </a:cubicBezTo>
                      <a:cubicBezTo>
                        <a:pt x="111930" y="639005"/>
                        <a:pt x="111930" y="754244"/>
                        <a:pt x="112263" y="869484"/>
                      </a:cubicBezTo>
                      <a:cubicBezTo>
                        <a:pt x="112310" y="881760"/>
                        <a:pt x="110455" y="890800"/>
                        <a:pt x="100368" y="899935"/>
                      </a:cubicBezTo>
                      <a:cubicBezTo>
                        <a:pt x="81335" y="917159"/>
                        <a:pt x="83239" y="946659"/>
                        <a:pt x="102223" y="964216"/>
                      </a:cubicBezTo>
                      <a:cubicBezTo>
                        <a:pt x="121255" y="981821"/>
                        <a:pt x="151136" y="980061"/>
                        <a:pt x="167979" y="960315"/>
                      </a:cubicBezTo>
                      <a:cubicBezTo>
                        <a:pt x="184014" y="941521"/>
                        <a:pt x="181873" y="910355"/>
                        <a:pt x="162079" y="895748"/>
                      </a:cubicBezTo>
                      <a:cubicBezTo>
                        <a:pt x="154276" y="889991"/>
                        <a:pt x="152421" y="884234"/>
                        <a:pt x="152421" y="875479"/>
                      </a:cubicBezTo>
                      <a:cubicBezTo>
                        <a:pt x="152611" y="752056"/>
                        <a:pt x="152421" y="628584"/>
                        <a:pt x="152801" y="505161"/>
                      </a:cubicBezTo>
                      <a:cubicBezTo>
                        <a:pt x="152849" y="495407"/>
                        <a:pt x="149899" y="489364"/>
                        <a:pt x="142096" y="483750"/>
                      </a:cubicBezTo>
                      <a:cubicBezTo>
                        <a:pt x="120304" y="468096"/>
                        <a:pt x="99416" y="451205"/>
                        <a:pt x="77434" y="435836"/>
                      </a:cubicBezTo>
                      <a:cubicBezTo>
                        <a:pt x="69202" y="430079"/>
                        <a:pt x="67061" y="423846"/>
                        <a:pt x="67061" y="414378"/>
                      </a:cubicBezTo>
                      <a:cubicBezTo>
                        <a:pt x="67347" y="310082"/>
                        <a:pt x="67347" y="205785"/>
                        <a:pt x="67109" y="101442"/>
                      </a:cubicBezTo>
                      <a:cubicBezTo>
                        <a:pt x="67109" y="91830"/>
                        <a:pt x="68822" y="84741"/>
                        <a:pt x="76768" y="78032"/>
                      </a:cubicBezTo>
                      <a:cubicBezTo>
                        <a:pt x="91280" y="65709"/>
                        <a:pt x="94991" y="45630"/>
                        <a:pt x="88044" y="28263"/>
                      </a:cubicBezTo>
                      <a:cubicBezTo>
                        <a:pt x="80860" y="10278"/>
                        <a:pt x="65301" y="-47"/>
                        <a:pt x="45507" y="0"/>
                      </a:cubicBezTo>
                      <a:cubicBezTo>
                        <a:pt x="25619" y="48"/>
                        <a:pt x="9013" y="11657"/>
                        <a:pt x="2685" y="29928"/>
                      </a:cubicBezTo>
                      <a:cubicBezTo>
                        <a:pt x="-3833" y="48913"/>
                        <a:pt x="1591" y="69420"/>
                        <a:pt x="18149" y="80887"/>
                      </a:cubicBezTo>
                      <a:close/>
                      <a:moveTo>
                        <a:pt x="133293" y="924106"/>
                      </a:moveTo>
                      <a:cubicBezTo>
                        <a:pt x="137956" y="924487"/>
                        <a:pt x="140050" y="926961"/>
                        <a:pt x="139669" y="931291"/>
                      </a:cubicBezTo>
                      <a:cubicBezTo>
                        <a:pt x="139288" y="935430"/>
                        <a:pt x="136767" y="938190"/>
                        <a:pt x="132627" y="937667"/>
                      </a:cubicBezTo>
                      <a:cubicBezTo>
                        <a:pt x="128868" y="937191"/>
                        <a:pt x="125918" y="934383"/>
                        <a:pt x="126061" y="930292"/>
                      </a:cubicBezTo>
                      <a:cubicBezTo>
                        <a:pt x="126251" y="926010"/>
                        <a:pt x="129630" y="924535"/>
                        <a:pt x="133293" y="924106"/>
                      </a:cubicBezTo>
                      <a:close/>
                      <a:moveTo>
                        <a:pt x="45603" y="38588"/>
                      </a:moveTo>
                      <a:cubicBezTo>
                        <a:pt x="49980" y="38398"/>
                        <a:pt x="52311" y="40777"/>
                        <a:pt x="52502" y="45725"/>
                      </a:cubicBezTo>
                      <a:cubicBezTo>
                        <a:pt x="51931" y="49151"/>
                        <a:pt x="50123" y="52386"/>
                        <a:pt x="45793" y="52291"/>
                      </a:cubicBezTo>
                      <a:cubicBezTo>
                        <a:pt x="41749" y="52196"/>
                        <a:pt x="38799" y="49293"/>
                        <a:pt x="38656" y="45392"/>
                      </a:cubicBezTo>
                      <a:cubicBezTo>
                        <a:pt x="38466" y="41348"/>
                        <a:pt x="41416" y="38778"/>
                        <a:pt x="45603" y="3858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xmlns="" id="{EFE54471-FA79-A960-D9B7-2393C0C6C521}"/>
                    </a:ext>
                  </a:extLst>
                </p:cNvPr>
                <p:cNvSpPr/>
                <p:nvPr/>
              </p:nvSpPr>
              <p:spPr>
                <a:xfrm>
                  <a:off x="2253052" y="3289862"/>
                  <a:ext cx="259242" cy="753935"/>
                </a:xfrm>
                <a:custGeom>
                  <a:avLst/>
                  <a:gdLst>
                    <a:gd name="connsiteX0" fmla="*/ 206350 w 259242"/>
                    <a:gd name="connsiteY0" fmla="*/ 663890 h 753935"/>
                    <a:gd name="connsiteX1" fmla="*/ 165764 w 259242"/>
                    <a:gd name="connsiteY1" fmla="*/ 657086 h 753935"/>
                    <a:gd name="connsiteX2" fmla="*/ 134932 w 259242"/>
                    <a:gd name="connsiteY2" fmla="*/ 642764 h 753935"/>
                    <a:gd name="connsiteX3" fmla="*/ 125321 w 259242"/>
                    <a:gd name="connsiteY3" fmla="*/ 627491 h 753935"/>
                    <a:gd name="connsiteX4" fmla="*/ 125511 w 259242"/>
                    <a:gd name="connsiteY4" fmla="*/ 468953 h 753935"/>
                    <a:gd name="connsiteX5" fmla="*/ 125749 w 259242"/>
                    <a:gd name="connsiteY5" fmla="*/ 311795 h 753935"/>
                    <a:gd name="connsiteX6" fmla="*/ 113521 w 259242"/>
                    <a:gd name="connsiteY6" fmla="*/ 298948 h 753935"/>
                    <a:gd name="connsiteX7" fmla="*/ 79405 w 259242"/>
                    <a:gd name="connsiteY7" fmla="*/ 299424 h 753935"/>
                    <a:gd name="connsiteX8" fmla="*/ 67463 w 259242"/>
                    <a:gd name="connsiteY8" fmla="*/ 287196 h 753935"/>
                    <a:gd name="connsiteX9" fmla="*/ 67463 w 259242"/>
                    <a:gd name="connsiteY9" fmla="*/ 97208 h 753935"/>
                    <a:gd name="connsiteX10" fmla="*/ 75409 w 259242"/>
                    <a:gd name="connsiteY10" fmla="*/ 80221 h 753935"/>
                    <a:gd name="connsiteX11" fmla="*/ 78121 w 259242"/>
                    <a:gd name="connsiteY11" fmla="*/ 13799 h 753935"/>
                    <a:gd name="connsiteX12" fmla="*/ 11508 w 259242"/>
                    <a:gd name="connsiteY12" fmla="*/ 15750 h 753935"/>
                    <a:gd name="connsiteX13" fmla="*/ 18360 w 259242"/>
                    <a:gd name="connsiteY13" fmla="*/ 81887 h 753935"/>
                    <a:gd name="connsiteX14" fmla="*/ 27257 w 259242"/>
                    <a:gd name="connsiteY14" fmla="*/ 101062 h 753935"/>
                    <a:gd name="connsiteX15" fmla="*/ 27115 w 259242"/>
                    <a:gd name="connsiteY15" fmla="*/ 326593 h 753935"/>
                    <a:gd name="connsiteX16" fmla="*/ 39105 w 259242"/>
                    <a:gd name="connsiteY16" fmla="*/ 338773 h 753935"/>
                    <a:gd name="connsiteX17" fmla="*/ 71888 w 259242"/>
                    <a:gd name="connsiteY17" fmla="*/ 338345 h 753935"/>
                    <a:gd name="connsiteX18" fmla="*/ 86780 w 259242"/>
                    <a:gd name="connsiteY18" fmla="*/ 353142 h 753935"/>
                    <a:gd name="connsiteX19" fmla="*/ 86209 w 259242"/>
                    <a:gd name="connsiteY19" fmla="*/ 649711 h 753935"/>
                    <a:gd name="connsiteX20" fmla="*/ 98818 w 259242"/>
                    <a:gd name="connsiteY20" fmla="*/ 670075 h 753935"/>
                    <a:gd name="connsiteX21" fmla="*/ 159388 w 259242"/>
                    <a:gd name="connsiteY21" fmla="*/ 697815 h 753935"/>
                    <a:gd name="connsiteX22" fmla="*/ 168476 w 259242"/>
                    <a:gd name="connsiteY22" fmla="*/ 710756 h 753935"/>
                    <a:gd name="connsiteX23" fmla="*/ 216722 w 259242"/>
                    <a:gd name="connsiteY23" fmla="*/ 753722 h 753935"/>
                    <a:gd name="connsiteX24" fmla="*/ 258926 w 259242"/>
                    <a:gd name="connsiteY24" fmla="*/ 702668 h 753935"/>
                    <a:gd name="connsiteX25" fmla="*/ 206350 w 259242"/>
                    <a:gd name="connsiteY25" fmla="*/ 663890 h 753935"/>
                    <a:gd name="connsiteX26" fmla="*/ 45481 w 259242"/>
                    <a:gd name="connsiteY26" fmla="*/ 52863 h 753935"/>
                    <a:gd name="connsiteX27" fmla="*/ 38629 w 259242"/>
                    <a:gd name="connsiteY27" fmla="*/ 45916 h 753935"/>
                    <a:gd name="connsiteX28" fmla="*/ 46670 w 259242"/>
                    <a:gd name="connsiteY28" fmla="*/ 38731 h 753935"/>
                    <a:gd name="connsiteX29" fmla="*/ 53094 w 259242"/>
                    <a:gd name="connsiteY29" fmla="*/ 46344 h 753935"/>
                    <a:gd name="connsiteX30" fmla="*/ 45481 w 259242"/>
                    <a:gd name="connsiteY30" fmla="*/ 52863 h 753935"/>
                    <a:gd name="connsiteX31" fmla="*/ 213297 w 259242"/>
                    <a:gd name="connsiteY31" fmla="*/ 714991 h 753935"/>
                    <a:gd name="connsiteX32" fmla="*/ 206683 w 259242"/>
                    <a:gd name="connsiteY32" fmla="*/ 708092 h 753935"/>
                    <a:gd name="connsiteX33" fmla="*/ 213344 w 259242"/>
                    <a:gd name="connsiteY33" fmla="*/ 701431 h 753935"/>
                    <a:gd name="connsiteX34" fmla="*/ 220576 w 259242"/>
                    <a:gd name="connsiteY34" fmla="*/ 707664 h 753935"/>
                    <a:gd name="connsiteX35" fmla="*/ 213297 w 259242"/>
                    <a:gd name="connsiteY35" fmla="*/ 714991 h 753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59242" h="753935">
                      <a:moveTo>
                        <a:pt x="206350" y="663890"/>
                      </a:moveTo>
                      <a:cubicBezTo>
                        <a:pt x="190458" y="667839"/>
                        <a:pt x="178611" y="663319"/>
                        <a:pt x="165764" y="657086"/>
                      </a:cubicBezTo>
                      <a:cubicBezTo>
                        <a:pt x="155534" y="652137"/>
                        <a:pt x="145495" y="646808"/>
                        <a:pt x="134932" y="642764"/>
                      </a:cubicBezTo>
                      <a:cubicBezTo>
                        <a:pt x="127271" y="639814"/>
                        <a:pt x="125273" y="635342"/>
                        <a:pt x="125321" y="627491"/>
                      </a:cubicBezTo>
                      <a:cubicBezTo>
                        <a:pt x="125654" y="574629"/>
                        <a:pt x="125511" y="521815"/>
                        <a:pt x="125511" y="468953"/>
                      </a:cubicBezTo>
                      <a:cubicBezTo>
                        <a:pt x="125511" y="416567"/>
                        <a:pt x="125273" y="364181"/>
                        <a:pt x="125749" y="311795"/>
                      </a:cubicBezTo>
                      <a:cubicBezTo>
                        <a:pt x="125844" y="302231"/>
                        <a:pt x="124559" y="297759"/>
                        <a:pt x="113521" y="298948"/>
                      </a:cubicBezTo>
                      <a:cubicBezTo>
                        <a:pt x="102244" y="300138"/>
                        <a:pt x="90730" y="298568"/>
                        <a:pt x="79405" y="299424"/>
                      </a:cubicBezTo>
                      <a:cubicBezTo>
                        <a:pt x="69556" y="300186"/>
                        <a:pt x="67415" y="296522"/>
                        <a:pt x="67463" y="287196"/>
                      </a:cubicBezTo>
                      <a:cubicBezTo>
                        <a:pt x="67843" y="223867"/>
                        <a:pt x="67748" y="160537"/>
                        <a:pt x="67463" y="97208"/>
                      </a:cubicBezTo>
                      <a:cubicBezTo>
                        <a:pt x="67415" y="89833"/>
                        <a:pt x="69461" y="85217"/>
                        <a:pt x="75409" y="80221"/>
                      </a:cubicBezTo>
                      <a:cubicBezTo>
                        <a:pt x="96154" y="62712"/>
                        <a:pt x="96915" y="32784"/>
                        <a:pt x="78121" y="13799"/>
                      </a:cubicBezTo>
                      <a:cubicBezTo>
                        <a:pt x="59136" y="-5328"/>
                        <a:pt x="29636" y="-4472"/>
                        <a:pt x="11508" y="15750"/>
                      </a:cubicBezTo>
                      <a:cubicBezTo>
                        <a:pt x="-6001" y="35258"/>
                        <a:pt x="-3384" y="66233"/>
                        <a:pt x="18360" y="81887"/>
                      </a:cubicBezTo>
                      <a:cubicBezTo>
                        <a:pt x="25925" y="87358"/>
                        <a:pt x="27257" y="92925"/>
                        <a:pt x="27257" y="101062"/>
                      </a:cubicBezTo>
                      <a:cubicBezTo>
                        <a:pt x="27115" y="176239"/>
                        <a:pt x="27400" y="251416"/>
                        <a:pt x="27115" y="326593"/>
                      </a:cubicBezTo>
                      <a:cubicBezTo>
                        <a:pt x="27067" y="335966"/>
                        <a:pt x="29256" y="339582"/>
                        <a:pt x="39105" y="338773"/>
                      </a:cubicBezTo>
                      <a:cubicBezTo>
                        <a:pt x="49953" y="337917"/>
                        <a:pt x="61039" y="339487"/>
                        <a:pt x="71888" y="338345"/>
                      </a:cubicBezTo>
                      <a:cubicBezTo>
                        <a:pt x="84021" y="337060"/>
                        <a:pt x="86876" y="341057"/>
                        <a:pt x="86780" y="353142"/>
                      </a:cubicBezTo>
                      <a:cubicBezTo>
                        <a:pt x="86209" y="452014"/>
                        <a:pt x="86638" y="550839"/>
                        <a:pt x="86209" y="649711"/>
                      </a:cubicBezTo>
                      <a:cubicBezTo>
                        <a:pt x="86162" y="660131"/>
                        <a:pt x="88446" y="665888"/>
                        <a:pt x="98818" y="670075"/>
                      </a:cubicBezTo>
                      <a:cubicBezTo>
                        <a:pt x="119373" y="678402"/>
                        <a:pt x="139119" y="688774"/>
                        <a:pt x="159388" y="697815"/>
                      </a:cubicBezTo>
                      <a:cubicBezTo>
                        <a:pt x="165431" y="700527"/>
                        <a:pt x="168095" y="703572"/>
                        <a:pt x="168476" y="710756"/>
                      </a:cubicBezTo>
                      <a:cubicBezTo>
                        <a:pt x="169856" y="736878"/>
                        <a:pt x="192076" y="756196"/>
                        <a:pt x="216722" y="753722"/>
                      </a:cubicBezTo>
                      <a:cubicBezTo>
                        <a:pt x="242654" y="751152"/>
                        <a:pt x="261971" y="727790"/>
                        <a:pt x="258926" y="702668"/>
                      </a:cubicBezTo>
                      <a:cubicBezTo>
                        <a:pt x="255786" y="676975"/>
                        <a:pt x="231901" y="657562"/>
                        <a:pt x="206350" y="663890"/>
                      </a:cubicBezTo>
                      <a:close/>
                      <a:moveTo>
                        <a:pt x="45481" y="52863"/>
                      </a:moveTo>
                      <a:cubicBezTo>
                        <a:pt x="41579" y="52625"/>
                        <a:pt x="38439" y="49865"/>
                        <a:pt x="38629" y="45916"/>
                      </a:cubicBezTo>
                      <a:cubicBezTo>
                        <a:pt x="38867" y="41491"/>
                        <a:pt x="42055" y="38065"/>
                        <a:pt x="46670" y="38731"/>
                      </a:cubicBezTo>
                      <a:cubicBezTo>
                        <a:pt x="50239" y="39207"/>
                        <a:pt x="52808" y="42300"/>
                        <a:pt x="53094" y="46344"/>
                      </a:cubicBezTo>
                      <a:cubicBezTo>
                        <a:pt x="51809" y="50103"/>
                        <a:pt x="49573" y="53101"/>
                        <a:pt x="45481" y="52863"/>
                      </a:cubicBezTo>
                      <a:close/>
                      <a:moveTo>
                        <a:pt x="213297" y="714991"/>
                      </a:moveTo>
                      <a:cubicBezTo>
                        <a:pt x="209300" y="715039"/>
                        <a:pt x="206778" y="712422"/>
                        <a:pt x="206683" y="708092"/>
                      </a:cubicBezTo>
                      <a:cubicBezTo>
                        <a:pt x="206588" y="703572"/>
                        <a:pt x="209157" y="701288"/>
                        <a:pt x="213344" y="701431"/>
                      </a:cubicBezTo>
                      <a:cubicBezTo>
                        <a:pt x="217293" y="701573"/>
                        <a:pt x="219863" y="703952"/>
                        <a:pt x="220576" y="707664"/>
                      </a:cubicBezTo>
                      <a:cubicBezTo>
                        <a:pt x="219625" y="711994"/>
                        <a:pt x="217246" y="714896"/>
                        <a:pt x="213297" y="71499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xmlns="" id="{56DD0EA7-70F7-FC0E-DDA9-0164F597B5F8}"/>
                    </a:ext>
                  </a:extLst>
                </p:cNvPr>
                <p:cNvSpPr/>
                <p:nvPr/>
              </p:nvSpPr>
              <p:spPr>
                <a:xfrm>
                  <a:off x="2552469" y="4928064"/>
                  <a:ext cx="689140" cy="93368"/>
                </a:xfrm>
                <a:custGeom>
                  <a:avLst/>
                  <a:gdLst>
                    <a:gd name="connsiteX0" fmla="*/ 45345 w 689140"/>
                    <a:gd name="connsiteY0" fmla="*/ 38817 h 93368"/>
                    <a:gd name="connsiteX1" fmla="*/ 38636 w 689140"/>
                    <a:gd name="connsiteY1" fmla="*/ 45954 h 93368"/>
                    <a:gd name="connsiteX2" fmla="*/ 45154 w 689140"/>
                    <a:gd name="connsiteY2" fmla="*/ 52758 h 93368"/>
                    <a:gd name="connsiteX3" fmla="*/ 52291 w 689140"/>
                    <a:gd name="connsiteY3" fmla="*/ 44954 h 93368"/>
                    <a:gd name="connsiteX4" fmla="*/ 45345 w 689140"/>
                    <a:gd name="connsiteY4" fmla="*/ 38817 h 93368"/>
                    <a:gd name="connsiteX5" fmla="*/ 33878 w 689140"/>
                    <a:gd name="connsiteY5" fmla="*/ 1514 h 93368"/>
                    <a:gd name="connsiteX6" fmla="*/ 84789 w 689140"/>
                    <a:gd name="connsiteY6" fmla="*/ 23591 h 93368"/>
                    <a:gd name="connsiteX7" fmla="*/ 103250 w 689140"/>
                    <a:gd name="connsiteY7" fmla="*/ 32679 h 93368"/>
                    <a:gd name="connsiteX8" fmla="*/ 622495 w 689140"/>
                    <a:gd name="connsiteY8" fmla="*/ 32441 h 93368"/>
                    <a:gd name="connsiteX9" fmla="*/ 646713 w 689140"/>
                    <a:gd name="connsiteY9" fmla="*/ 43527 h 93368"/>
                    <a:gd name="connsiteX10" fmla="*/ 689140 w 689140"/>
                    <a:gd name="connsiteY10" fmla="*/ 93368 h 93368"/>
                    <a:gd name="connsiteX11" fmla="*/ 653804 w 689140"/>
                    <a:gd name="connsiteY11" fmla="*/ 93368 h 93368"/>
                    <a:gd name="connsiteX12" fmla="*/ 630441 w 689140"/>
                    <a:gd name="connsiteY12" fmla="*/ 66175 h 93368"/>
                    <a:gd name="connsiteX13" fmla="*/ 614073 w 689140"/>
                    <a:gd name="connsiteY13" fmla="*/ 59181 h 93368"/>
                    <a:gd name="connsiteX14" fmla="*/ 100252 w 689140"/>
                    <a:gd name="connsiteY14" fmla="*/ 59133 h 93368"/>
                    <a:gd name="connsiteX15" fmla="*/ 84598 w 689140"/>
                    <a:gd name="connsiteY15" fmla="*/ 68079 h 93368"/>
                    <a:gd name="connsiteX16" fmla="*/ 30785 w 689140"/>
                    <a:gd name="connsiteY16" fmla="*/ 89061 h 93368"/>
                    <a:gd name="connsiteX17" fmla="*/ 1 w 689140"/>
                    <a:gd name="connsiteY17" fmla="*/ 47476 h 93368"/>
                    <a:gd name="connsiteX18" fmla="*/ 33878 w 689140"/>
                    <a:gd name="connsiteY18" fmla="*/ 1514 h 93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689140" h="93368">
                      <a:moveTo>
                        <a:pt x="45345" y="38817"/>
                      </a:moveTo>
                      <a:cubicBezTo>
                        <a:pt x="40777" y="39435"/>
                        <a:pt x="38541" y="41576"/>
                        <a:pt x="38636" y="45954"/>
                      </a:cubicBezTo>
                      <a:cubicBezTo>
                        <a:pt x="38731" y="50331"/>
                        <a:pt x="41395" y="52900"/>
                        <a:pt x="45154" y="52758"/>
                      </a:cubicBezTo>
                      <a:cubicBezTo>
                        <a:pt x="49437" y="52615"/>
                        <a:pt x="52767" y="49808"/>
                        <a:pt x="52291" y="44954"/>
                      </a:cubicBezTo>
                      <a:cubicBezTo>
                        <a:pt x="51863" y="40910"/>
                        <a:pt x="48723" y="39150"/>
                        <a:pt x="45345" y="38817"/>
                      </a:cubicBezTo>
                      <a:close/>
                      <a:moveTo>
                        <a:pt x="33878" y="1514"/>
                      </a:moveTo>
                      <a:cubicBezTo>
                        <a:pt x="54242" y="-3625"/>
                        <a:pt x="75225" y="4464"/>
                        <a:pt x="84789" y="23591"/>
                      </a:cubicBezTo>
                      <a:cubicBezTo>
                        <a:pt x="89404" y="32774"/>
                        <a:pt x="95447" y="32679"/>
                        <a:pt x="103250" y="32679"/>
                      </a:cubicBezTo>
                      <a:cubicBezTo>
                        <a:pt x="276300" y="32631"/>
                        <a:pt x="449397" y="32726"/>
                        <a:pt x="622495" y="32441"/>
                      </a:cubicBezTo>
                      <a:cubicBezTo>
                        <a:pt x="632915" y="32441"/>
                        <a:pt x="639909" y="35105"/>
                        <a:pt x="646713" y="43527"/>
                      </a:cubicBezTo>
                      <a:lnTo>
                        <a:pt x="689140" y="93368"/>
                      </a:lnTo>
                      <a:lnTo>
                        <a:pt x="653804" y="93368"/>
                      </a:lnTo>
                      <a:lnTo>
                        <a:pt x="630441" y="66175"/>
                      </a:lnTo>
                      <a:cubicBezTo>
                        <a:pt x="625778" y="60513"/>
                        <a:pt x="620877" y="59181"/>
                        <a:pt x="614073" y="59181"/>
                      </a:cubicBezTo>
                      <a:cubicBezTo>
                        <a:pt x="442784" y="59324"/>
                        <a:pt x="271542" y="59324"/>
                        <a:pt x="100252" y="59133"/>
                      </a:cubicBezTo>
                      <a:cubicBezTo>
                        <a:pt x="92735" y="59086"/>
                        <a:pt x="88548" y="60942"/>
                        <a:pt x="84598" y="68079"/>
                      </a:cubicBezTo>
                      <a:cubicBezTo>
                        <a:pt x="73750" y="87777"/>
                        <a:pt x="52672" y="95342"/>
                        <a:pt x="30785" y="89061"/>
                      </a:cubicBezTo>
                      <a:cubicBezTo>
                        <a:pt x="11848" y="83637"/>
                        <a:pt x="-95" y="67508"/>
                        <a:pt x="1" y="47476"/>
                      </a:cubicBezTo>
                      <a:cubicBezTo>
                        <a:pt x="96" y="26160"/>
                        <a:pt x="14655" y="6367"/>
                        <a:pt x="33878" y="1514"/>
                      </a:cubicBezTo>
                      <a:close/>
                    </a:path>
                  </a:pathLst>
                </a:custGeom>
                <a:solidFill>
                  <a:srgbClr val="1D96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xmlns="" id="{8CB6103A-16C4-BAB6-2A66-EB3E81880E5A}"/>
                    </a:ext>
                  </a:extLst>
                </p:cNvPr>
                <p:cNvSpPr/>
                <p:nvPr/>
              </p:nvSpPr>
              <p:spPr>
                <a:xfrm>
                  <a:off x="3698395" y="3753100"/>
                  <a:ext cx="805155" cy="91050"/>
                </a:xfrm>
                <a:custGeom>
                  <a:avLst/>
                  <a:gdLst>
                    <a:gd name="connsiteX0" fmla="*/ 0 w 805155"/>
                    <a:gd name="connsiteY0" fmla="*/ 56007 h 91050"/>
                    <a:gd name="connsiteX1" fmla="*/ 39349 w 805155"/>
                    <a:gd name="connsiteY1" fmla="*/ 90646 h 91050"/>
                    <a:gd name="connsiteX2" fmla="*/ 84503 w 805155"/>
                    <a:gd name="connsiteY2" fmla="*/ 66570 h 91050"/>
                    <a:gd name="connsiteX3" fmla="*/ 96921 w 805155"/>
                    <a:gd name="connsiteY3" fmla="*/ 61003 h 91050"/>
                    <a:gd name="connsiteX4" fmla="*/ 709043 w 805155"/>
                    <a:gd name="connsiteY4" fmla="*/ 60861 h 91050"/>
                    <a:gd name="connsiteX5" fmla="*/ 722936 w 805155"/>
                    <a:gd name="connsiteY5" fmla="*/ 68664 h 91050"/>
                    <a:gd name="connsiteX6" fmla="*/ 775180 w 805155"/>
                    <a:gd name="connsiteY6" fmla="*/ 87743 h 91050"/>
                    <a:gd name="connsiteX7" fmla="*/ 805155 w 805155"/>
                    <a:gd name="connsiteY7" fmla="*/ 45016 h 91050"/>
                    <a:gd name="connsiteX8" fmla="*/ 773324 w 805155"/>
                    <a:gd name="connsiteY8" fmla="*/ 2337 h 91050"/>
                    <a:gd name="connsiteX9" fmla="*/ 722698 w 805155"/>
                    <a:gd name="connsiteY9" fmla="*/ 22225 h 91050"/>
                    <a:gd name="connsiteX10" fmla="*/ 709043 w 805155"/>
                    <a:gd name="connsiteY10" fmla="*/ 30409 h 91050"/>
                    <a:gd name="connsiteX11" fmla="*/ 96969 w 805155"/>
                    <a:gd name="connsiteY11" fmla="*/ 30362 h 91050"/>
                    <a:gd name="connsiteX12" fmla="*/ 84122 w 805155"/>
                    <a:gd name="connsiteY12" fmla="*/ 23177 h 91050"/>
                    <a:gd name="connsiteX13" fmla="*/ 41157 w 805155"/>
                    <a:gd name="connsiteY13" fmla="*/ 148 h 91050"/>
                    <a:gd name="connsiteX14" fmla="*/ 2712 w 805155"/>
                    <a:gd name="connsiteY14" fmla="*/ 27887 h 91050"/>
                    <a:gd name="connsiteX15" fmla="*/ 2712 w 805155"/>
                    <a:gd name="connsiteY15" fmla="*/ 27887 h 91050"/>
                    <a:gd name="connsiteX16" fmla="*/ 2712 w 805155"/>
                    <a:gd name="connsiteY16" fmla="*/ 27887 h 91050"/>
                    <a:gd name="connsiteX17" fmla="*/ 0 w 805155"/>
                    <a:gd name="connsiteY17" fmla="*/ 56007 h 91050"/>
                    <a:gd name="connsiteX18" fmla="*/ 752769 w 805155"/>
                    <a:gd name="connsiteY18" fmla="*/ 44445 h 91050"/>
                    <a:gd name="connsiteX19" fmla="*/ 761048 w 805155"/>
                    <a:gd name="connsiteY19" fmla="*/ 37023 h 91050"/>
                    <a:gd name="connsiteX20" fmla="*/ 768471 w 805155"/>
                    <a:gd name="connsiteY20" fmla="*/ 45349 h 91050"/>
                    <a:gd name="connsiteX21" fmla="*/ 760905 w 805155"/>
                    <a:gd name="connsiteY21" fmla="*/ 52915 h 91050"/>
                    <a:gd name="connsiteX22" fmla="*/ 752769 w 805155"/>
                    <a:gd name="connsiteY22" fmla="*/ 44445 h 91050"/>
                    <a:gd name="connsiteX23" fmla="*/ 45011 w 805155"/>
                    <a:gd name="connsiteY23" fmla="*/ 38783 h 91050"/>
                    <a:gd name="connsiteX24" fmla="*/ 51482 w 805155"/>
                    <a:gd name="connsiteY24" fmla="*/ 45778 h 91050"/>
                    <a:gd name="connsiteX25" fmla="*/ 43917 w 805155"/>
                    <a:gd name="connsiteY25" fmla="*/ 52486 h 91050"/>
                    <a:gd name="connsiteX26" fmla="*/ 37874 w 805155"/>
                    <a:gd name="connsiteY26" fmla="*/ 44874 h 91050"/>
                    <a:gd name="connsiteX27" fmla="*/ 45011 w 805155"/>
                    <a:gd name="connsiteY27" fmla="*/ 38783 h 91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805155" h="91050">
                      <a:moveTo>
                        <a:pt x="0" y="56007"/>
                      </a:moveTo>
                      <a:cubicBezTo>
                        <a:pt x="5614" y="76086"/>
                        <a:pt x="19127" y="88124"/>
                        <a:pt x="39349" y="90646"/>
                      </a:cubicBezTo>
                      <a:cubicBezTo>
                        <a:pt x="59285" y="93120"/>
                        <a:pt x="74891" y="84127"/>
                        <a:pt x="84503" y="66570"/>
                      </a:cubicBezTo>
                      <a:cubicBezTo>
                        <a:pt x="87738" y="60623"/>
                        <a:pt x="92020" y="61003"/>
                        <a:pt x="96921" y="61003"/>
                      </a:cubicBezTo>
                      <a:cubicBezTo>
                        <a:pt x="300946" y="61003"/>
                        <a:pt x="504971" y="61051"/>
                        <a:pt x="709043" y="60861"/>
                      </a:cubicBezTo>
                      <a:cubicBezTo>
                        <a:pt x="715704" y="60861"/>
                        <a:pt x="719273" y="62811"/>
                        <a:pt x="722936" y="68664"/>
                      </a:cubicBezTo>
                      <a:cubicBezTo>
                        <a:pt x="734403" y="87030"/>
                        <a:pt x="755291" y="94167"/>
                        <a:pt x="775180" y="87743"/>
                      </a:cubicBezTo>
                      <a:cubicBezTo>
                        <a:pt x="793117" y="81939"/>
                        <a:pt x="805250" y="64620"/>
                        <a:pt x="805155" y="45016"/>
                      </a:cubicBezTo>
                      <a:cubicBezTo>
                        <a:pt x="805012" y="24699"/>
                        <a:pt x="792737" y="8237"/>
                        <a:pt x="773324" y="2337"/>
                      </a:cubicBezTo>
                      <a:cubicBezTo>
                        <a:pt x="754101" y="-3468"/>
                        <a:pt x="733880" y="4002"/>
                        <a:pt x="722698" y="22225"/>
                      </a:cubicBezTo>
                      <a:cubicBezTo>
                        <a:pt x="719177" y="27983"/>
                        <a:pt x="715942" y="30409"/>
                        <a:pt x="709043" y="30409"/>
                      </a:cubicBezTo>
                      <a:cubicBezTo>
                        <a:pt x="505018" y="30219"/>
                        <a:pt x="300993" y="30266"/>
                        <a:pt x="96969" y="30362"/>
                      </a:cubicBezTo>
                      <a:cubicBezTo>
                        <a:pt x="90974" y="30362"/>
                        <a:pt x="87310" y="29077"/>
                        <a:pt x="84122" y="23177"/>
                      </a:cubicBezTo>
                      <a:cubicBezTo>
                        <a:pt x="74987" y="6476"/>
                        <a:pt x="60189" y="-1184"/>
                        <a:pt x="41157" y="148"/>
                      </a:cubicBezTo>
                      <a:cubicBezTo>
                        <a:pt x="22791" y="1480"/>
                        <a:pt x="9564" y="10425"/>
                        <a:pt x="2712" y="27887"/>
                      </a:cubicBezTo>
                      <a:cubicBezTo>
                        <a:pt x="2712" y="27887"/>
                        <a:pt x="2712" y="27887"/>
                        <a:pt x="2712" y="27887"/>
                      </a:cubicBezTo>
                      <a:lnTo>
                        <a:pt x="2712" y="27887"/>
                      </a:lnTo>
                      <a:cubicBezTo>
                        <a:pt x="5377" y="37641"/>
                        <a:pt x="6090" y="47157"/>
                        <a:pt x="0" y="56007"/>
                      </a:cubicBezTo>
                      <a:close/>
                      <a:moveTo>
                        <a:pt x="752769" y="44445"/>
                      </a:moveTo>
                      <a:cubicBezTo>
                        <a:pt x="753150" y="40258"/>
                        <a:pt x="756575" y="37546"/>
                        <a:pt x="761048" y="37023"/>
                      </a:cubicBezTo>
                      <a:cubicBezTo>
                        <a:pt x="765283" y="38308"/>
                        <a:pt x="768613" y="40353"/>
                        <a:pt x="768471" y="45349"/>
                      </a:cubicBezTo>
                      <a:cubicBezTo>
                        <a:pt x="768328" y="50155"/>
                        <a:pt x="765758" y="52915"/>
                        <a:pt x="760905" y="52915"/>
                      </a:cubicBezTo>
                      <a:cubicBezTo>
                        <a:pt x="755481" y="52915"/>
                        <a:pt x="752293" y="49536"/>
                        <a:pt x="752769" y="44445"/>
                      </a:cubicBezTo>
                      <a:close/>
                      <a:moveTo>
                        <a:pt x="45011" y="38783"/>
                      </a:moveTo>
                      <a:cubicBezTo>
                        <a:pt x="49008" y="39212"/>
                        <a:pt x="52053" y="41543"/>
                        <a:pt x="51482" y="45778"/>
                      </a:cubicBezTo>
                      <a:cubicBezTo>
                        <a:pt x="50959" y="49584"/>
                        <a:pt x="48056" y="51915"/>
                        <a:pt x="43917" y="52486"/>
                      </a:cubicBezTo>
                      <a:cubicBezTo>
                        <a:pt x="39967" y="51535"/>
                        <a:pt x="37779" y="48918"/>
                        <a:pt x="37874" y="44874"/>
                      </a:cubicBezTo>
                      <a:cubicBezTo>
                        <a:pt x="37969" y="40496"/>
                        <a:pt x="40681" y="38308"/>
                        <a:pt x="45011" y="38783"/>
                      </a:cubicBezTo>
                      <a:close/>
                    </a:path>
                  </a:pathLst>
                </a:custGeom>
                <a:solidFill>
                  <a:srgbClr val="1C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xmlns="" id="{B6CC2EC6-92E7-D554-18C8-6477564F505D}"/>
                    </a:ext>
                  </a:extLst>
                </p:cNvPr>
                <p:cNvSpPr/>
                <p:nvPr/>
              </p:nvSpPr>
              <p:spPr>
                <a:xfrm>
                  <a:off x="3698395" y="3781035"/>
                  <a:ext cx="4674" cy="28072"/>
                </a:xfrm>
                <a:custGeom>
                  <a:avLst/>
                  <a:gdLst>
                    <a:gd name="connsiteX0" fmla="*/ 0 w 4674"/>
                    <a:gd name="connsiteY0" fmla="*/ 28072 h 28072"/>
                    <a:gd name="connsiteX1" fmla="*/ 2664 w 4674"/>
                    <a:gd name="connsiteY1" fmla="*/ 0 h 28072"/>
                    <a:gd name="connsiteX2" fmla="*/ 2664 w 4674"/>
                    <a:gd name="connsiteY2" fmla="*/ 0 h 28072"/>
                    <a:gd name="connsiteX3" fmla="*/ 0 w 4674"/>
                    <a:gd name="connsiteY3" fmla="*/ 28072 h 2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74" h="28072">
                      <a:moveTo>
                        <a:pt x="0" y="28072"/>
                      </a:moveTo>
                      <a:cubicBezTo>
                        <a:pt x="6090" y="19222"/>
                        <a:pt x="5377" y="9706"/>
                        <a:pt x="2664" y="0"/>
                      </a:cubicBezTo>
                      <a:lnTo>
                        <a:pt x="2664" y="0"/>
                      </a:lnTo>
                      <a:cubicBezTo>
                        <a:pt x="-1475" y="9040"/>
                        <a:pt x="1047" y="18699"/>
                        <a:pt x="0" y="28072"/>
                      </a:cubicBezTo>
                      <a:close/>
                    </a:path>
                  </a:pathLst>
                </a:custGeom>
                <a:solidFill>
                  <a:srgbClr val="1C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xmlns="" id="{B992188D-9137-DEBA-CF8E-B10A1E5CDE26}"/>
                    </a:ext>
                  </a:extLst>
                </p:cNvPr>
                <p:cNvSpPr/>
                <p:nvPr/>
              </p:nvSpPr>
              <p:spPr>
                <a:xfrm>
                  <a:off x="2396798" y="3409708"/>
                  <a:ext cx="250846" cy="418333"/>
                </a:xfrm>
                <a:custGeom>
                  <a:avLst/>
                  <a:gdLst>
                    <a:gd name="connsiteX0" fmla="*/ 71026 w 250846"/>
                    <a:gd name="connsiteY0" fmla="*/ 83180 h 418333"/>
                    <a:gd name="connsiteX1" fmla="*/ 80637 w 250846"/>
                    <a:gd name="connsiteY1" fmla="*/ 16235 h 418333"/>
                    <a:gd name="connsiteX2" fmla="*/ 14834 w 250846"/>
                    <a:gd name="connsiteY2" fmla="*/ 11714 h 418333"/>
                    <a:gd name="connsiteX3" fmla="*/ 15357 w 250846"/>
                    <a:gd name="connsiteY3" fmla="*/ 79279 h 418333"/>
                    <a:gd name="connsiteX4" fmla="*/ 22399 w 250846"/>
                    <a:gd name="connsiteY4" fmla="*/ 95646 h 418333"/>
                    <a:gd name="connsiteX5" fmla="*/ 22256 w 250846"/>
                    <a:gd name="connsiteY5" fmla="*/ 177627 h 418333"/>
                    <a:gd name="connsiteX6" fmla="*/ 22066 w 250846"/>
                    <a:gd name="connsiteY6" fmla="*/ 259608 h 418333"/>
                    <a:gd name="connsiteX7" fmla="*/ 30440 w 250846"/>
                    <a:gd name="connsiteY7" fmla="*/ 276547 h 418333"/>
                    <a:gd name="connsiteX8" fmla="*/ 149676 w 250846"/>
                    <a:gd name="connsiteY8" fmla="*/ 365522 h 418333"/>
                    <a:gd name="connsiteX9" fmla="*/ 161096 w 250846"/>
                    <a:gd name="connsiteY9" fmla="*/ 382794 h 418333"/>
                    <a:gd name="connsiteX10" fmla="*/ 218430 w 250846"/>
                    <a:gd name="connsiteY10" fmla="*/ 416100 h 418333"/>
                    <a:gd name="connsiteX11" fmla="*/ 247692 w 250846"/>
                    <a:gd name="connsiteY11" fmla="*/ 356292 h 418333"/>
                    <a:gd name="connsiteX12" fmla="*/ 184600 w 250846"/>
                    <a:gd name="connsiteY12" fmla="*/ 332263 h 418333"/>
                    <a:gd name="connsiteX13" fmla="*/ 169232 w 250846"/>
                    <a:gd name="connsiteY13" fmla="*/ 330646 h 418333"/>
                    <a:gd name="connsiteX14" fmla="*/ 70931 w 250846"/>
                    <a:gd name="connsiteY14" fmla="*/ 256991 h 418333"/>
                    <a:gd name="connsiteX15" fmla="*/ 62033 w 250846"/>
                    <a:gd name="connsiteY15" fmla="*/ 238720 h 418333"/>
                    <a:gd name="connsiteX16" fmla="*/ 62033 w 250846"/>
                    <a:gd name="connsiteY16" fmla="*/ 100690 h 418333"/>
                    <a:gd name="connsiteX17" fmla="*/ 71026 w 250846"/>
                    <a:gd name="connsiteY17" fmla="*/ 83180 h 418333"/>
                    <a:gd name="connsiteX18" fmla="*/ 205679 w 250846"/>
                    <a:gd name="connsiteY18" fmla="*/ 366093 h 418333"/>
                    <a:gd name="connsiteX19" fmla="*/ 212007 w 250846"/>
                    <a:gd name="connsiteY19" fmla="*/ 372754 h 418333"/>
                    <a:gd name="connsiteX20" fmla="*/ 205393 w 250846"/>
                    <a:gd name="connsiteY20" fmla="*/ 379701 h 418333"/>
                    <a:gd name="connsiteX21" fmla="*/ 198113 w 250846"/>
                    <a:gd name="connsiteY21" fmla="*/ 372088 h 418333"/>
                    <a:gd name="connsiteX22" fmla="*/ 205679 w 250846"/>
                    <a:gd name="connsiteY22" fmla="*/ 366093 h 418333"/>
                    <a:gd name="connsiteX23" fmla="*/ 46142 w 250846"/>
                    <a:gd name="connsiteY23" fmla="*/ 52063 h 418333"/>
                    <a:gd name="connsiteX24" fmla="*/ 38814 w 250846"/>
                    <a:gd name="connsiteY24" fmla="*/ 45972 h 418333"/>
                    <a:gd name="connsiteX25" fmla="*/ 45000 w 250846"/>
                    <a:gd name="connsiteY25" fmla="*/ 38597 h 418333"/>
                    <a:gd name="connsiteX26" fmla="*/ 52184 w 250846"/>
                    <a:gd name="connsiteY26" fmla="*/ 43308 h 418333"/>
                    <a:gd name="connsiteX27" fmla="*/ 46142 w 250846"/>
                    <a:gd name="connsiteY27" fmla="*/ 52063 h 418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250846" h="418333">
                      <a:moveTo>
                        <a:pt x="71026" y="83180"/>
                      </a:moveTo>
                      <a:cubicBezTo>
                        <a:pt x="93960" y="67669"/>
                        <a:pt x="97814" y="37218"/>
                        <a:pt x="80637" y="16235"/>
                      </a:cubicBezTo>
                      <a:cubicBezTo>
                        <a:pt x="64460" y="-3464"/>
                        <a:pt x="34056" y="-5557"/>
                        <a:pt x="14834" y="11714"/>
                      </a:cubicBezTo>
                      <a:cubicBezTo>
                        <a:pt x="-5007" y="29509"/>
                        <a:pt x="-5055" y="60246"/>
                        <a:pt x="15357" y="79279"/>
                      </a:cubicBezTo>
                      <a:cubicBezTo>
                        <a:pt x="20543" y="84132"/>
                        <a:pt x="22494" y="88747"/>
                        <a:pt x="22399" y="95646"/>
                      </a:cubicBezTo>
                      <a:cubicBezTo>
                        <a:pt x="22018" y="122957"/>
                        <a:pt x="22256" y="150316"/>
                        <a:pt x="22256" y="177627"/>
                      </a:cubicBezTo>
                      <a:cubicBezTo>
                        <a:pt x="22256" y="204938"/>
                        <a:pt x="22542" y="232297"/>
                        <a:pt x="22066" y="259608"/>
                      </a:cubicBezTo>
                      <a:cubicBezTo>
                        <a:pt x="21923" y="267221"/>
                        <a:pt x="24255" y="271979"/>
                        <a:pt x="30440" y="276547"/>
                      </a:cubicBezTo>
                      <a:cubicBezTo>
                        <a:pt x="70312" y="306047"/>
                        <a:pt x="109709" y="336117"/>
                        <a:pt x="149676" y="365522"/>
                      </a:cubicBezTo>
                      <a:cubicBezTo>
                        <a:pt x="156052" y="370233"/>
                        <a:pt x="159288" y="375419"/>
                        <a:pt x="161096" y="382794"/>
                      </a:cubicBezTo>
                      <a:cubicBezTo>
                        <a:pt x="167852" y="409677"/>
                        <a:pt x="193117" y="424189"/>
                        <a:pt x="218430" y="416100"/>
                      </a:cubicBezTo>
                      <a:cubicBezTo>
                        <a:pt x="244219" y="407869"/>
                        <a:pt x="257303" y="381129"/>
                        <a:pt x="247692" y="356292"/>
                      </a:cubicBezTo>
                      <a:cubicBezTo>
                        <a:pt x="237938" y="331026"/>
                        <a:pt x="209295" y="319560"/>
                        <a:pt x="184600" y="332263"/>
                      </a:cubicBezTo>
                      <a:cubicBezTo>
                        <a:pt x="177892" y="335737"/>
                        <a:pt x="174276" y="334500"/>
                        <a:pt x="169232" y="330646"/>
                      </a:cubicBezTo>
                      <a:cubicBezTo>
                        <a:pt x="136592" y="305951"/>
                        <a:pt x="103904" y="281305"/>
                        <a:pt x="70931" y="256991"/>
                      </a:cubicBezTo>
                      <a:cubicBezTo>
                        <a:pt x="64317" y="252138"/>
                        <a:pt x="61986" y="246857"/>
                        <a:pt x="62033" y="238720"/>
                      </a:cubicBezTo>
                      <a:cubicBezTo>
                        <a:pt x="62414" y="192710"/>
                        <a:pt x="62366" y="146700"/>
                        <a:pt x="62033" y="100690"/>
                      </a:cubicBezTo>
                      <a:cubicBezTo>
                        <a:pt x="61986" y="92839"/>
                        <a:pt x="63889" y="88033"/>
                        <a:pt x="71026" y="83180"/>
                      </a:cubicBezTo>
                      <a:close/>
                      <a:moveTo>
                        <a:pt x="205679" y="366093"/>
                      </a:moveTo>
                      <a:cubicBezTo>
                        <a:pt x="209961" y="365903"/>
                        <a:pt x="212054" y="369138"/>
                        <a:pt x="212007" y="372754"/>
                      </a:cubicBezTo>
                      <a:cubicBezTo>
                        <a:pt x="211959" y="376323"/>
                        <a:pt x="209675" y="379701"/>
                        <a:pt x="205393" y="379701"/>
                      </a:cubicBezTo>
                      <a:cubicBezTo>
                        <a:pt x="200635" y="379701"/>
                        <a:pt x="197875" y="376513"/>
                        <a:pt x="198113" y="372088"/>
                      </a:cubicBezTo>
                      <a:cubicBezTo>
                        <a:pt x="198256" y="368187"/>
                        <a:pt x="201111" y="365855"/>
                        <a:pt x="205679" y="366093"/>
                      </a:cubicBezTo>
                      <a:close/>
                      <a:moveTo>
                        <a:pt x="46142" y="52063"/>
                      </a:moveTo>
                      <a:cubicBezTo>
                        <a:pt x="42050" y="52348"/>
                        <a:pt x="39147" y="50397"/>
                        <a:pt x="38814" y="45972"/>
                      </a:cubicBezTo>
                      <a:cubicBezTo>
                        <a:pt x="38529" y="41643"/>
                        <a:pt x="41003" y="39073"/>
                        <a:pt x="45000" y="38597"/>
                      </a:cubicBezTo>
                      <a:cubicBezTo>
                        <a:pt x="49282" y="38074"/>
                        <a:pt x="51423" y="40881"/>
                        <a:pt x="52184" y="43308"/>
                      </a:cubicBezTo>
                      <a:cubicBezTo>
                        <a:pt x="52565" y="49208"/>
                        <a:pt x="50329" y="51777"/>
                        <a:pt x="46142" y="5206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xmlns="" id="{F0F1EDA2-AFCE-8AD8-DE51-01971F78B870}"/>
                    </a:ext>
                  </a:extLst>
                </p:cNvPr>
                <p:cNvSpPr/>
                <p:nvPr/>
              </p:nvSpPr>
              <p:spPr>
                <a:xfrm>
                  <a:off x="4015919" y="3565189"/>
                  <a:ext cx="611196" cy="91743"/>
                </a:xfrm>
                <a:custGeom>
                  <a:avLst/>
                  <a:gdLst>
                    <a:gd name="connsiteX0" fmla="*/ 83816 w 611196"/>
                    <a:gd name="connsiteY0" fmla="*/ 71202 h 91743"/>
                    <a:gd name="connsiteX1" fmla="*/ 97520 w 611196"/>
                    <a:gd name="connsiteY1" fmla="*/ 63114 h 91743"/>
                    <a:gd name="connsiteX2" fmla="*/ 514276 w 611196"/>
                    <a:gd name="connsiteY2" fmla="*/ 63161 h 91743"/>
                    <a:gd name="connsiteX3" fmla="*/ 527265 w 611196"/>
                    <a:gd name="connsiteY3" fmla="*/ 70155 h 91743"/>
                    <a:gd name="connsiteX4" fmla="*/ 557860 w 611196"/>
                    <a:gd name="connsiteY4" fmla="*/ 91281 h 91743"/>
                    <a:gd name="connsiteX5" fmla="*/ 610483 w 611196"/>
                    <a:gd name="connsiteY5" fmla="*/ 53359 h 91743"/>
                    <a:gd name="connsiteX6" fmla="*/ 581840 w 611196"/>
                    <a:gd name="connsiteY6" fmla="*/ 3210 h 91743"/>
                    <a:gd name="connsiteX7" fmla="*/ 526599 w 611196"/>
                    <a:gd name="connsiteY7" fmla="*/ 23194 h 91743"/>
                    <a:gd name="connsiteX8" fmla="*/ 510041 w 611196"/>
                    <a:gd name="connsiteY8" fmla="*/ 33090 h 91743"/>
                    <a:gd name="connsiteX9" fmla="*/ 101469 w 611196"/>
                    <a:gd name="connsiteY9" fmla="*/ 32995 h 91743"/>
                    <a:gd name="connsiteX10" fmla="*/ 85624 w 611196"/>
                    <a:gd name="connsiteY10" fmla="*/ 24145 h 91743"/>
                    <a:gd name="connsiteX11" fmla="*/ 40185 w 611196"/>
                    <a:gd name="connsiteY11" fmla="*/ 450 h 91743"/>
                    <a:gd name="connsiteX12" fmla="*/ 170 w 611196"/>
                    <a:gd name="connsiteY12" fmla="*/ 42749 h 91743"/>
                    <a:gd name="connsiteX13" fmla="*/ 29955 w 611196"/>
                    <a:gd name="connsiteY13" fmla="*/ 88664 h 91743"/>
                    <a:gd name="connsiteX14" fmla="*/ 83816 w 611196"/>
                    <a:gd name="connsiteY14" fmla="*/ 71202 h 91743"/>
                    <a:gd name="connsiteX15" fmla="*/ 565948 w 611196"/>
                    <a:gd name="connsiteY15" fmla="*/ 39038 h 91743"/>
                    <a:gd name="connsiteX16" fmla="*/ 572752 w 611196"/>
                    <a:gd name="connsiteY16" fmla="*/ 46032 h 91743"/>
                    <a:gd name="connsiteX17" fmla="*/ 566091 w 611196"/>
                    <a:gd name="connsiteY17" fmla="*/ 52741 h 91743"/>
                    <a:gd name="connsiteX18" fmla="*/ 558621 w 611196"/>
                    <a:gd name="connsiteY18" fmla="*/ 46841 h 91743"/>
                    <a:gd name="connsiteX19" fmla="*/ 565948 w 611196"/>
                    <a:gd name="connsiteY19" fmla="*/ 39038 h 91743"/>
                    <a:gd name="connsiteX20" fmla="*/ 38948 w 611196"/>
                    <a:gd name="connsiteY20" fmla="*/ 45366 h 91743"/>
                    <a:gd name="connsiteX21" fmla="*/ 46608 w 611196"/>
                    <a:gd name="connsiteY21" fmla="*/ 38895 h 91743"/>
                    <a:gd name="connsiteX22" fmla="*/ 52651 w 611196"/>
                    <a:gd name="connsiteY22" fmla="*/ 46793 h 91743"/>
                    <a:gd name="connsiteX23" fmla="*/ 45181 w 611196"/>
                    <a:gd name="connsiteY23" fmla="*/ 52646 h 91743"/>
                    <a:gd name="connsiteX24" fmla="*/ 38948 w 611196"/>
                    <a:gd name="connsiteY24" fmla="*/ 45366 h 91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11196" h="91743">
                      <a:moveTo>
                        <a:pt x="83816" y="71202"/>
                      </a:moveTo>
                      <a:cubicBezTo>
                        <a:pt x="87432" y="65730"/>
                        <a:pt x="90620" y="63114"/>
                        <a:pt x="97520" y="63114"/>
                      </a:cubicBezTo>
                      <a:cubicBezTo>
                        <a:pt x="236454" y="63351"/>
                        <a:pt x="375389" y="63304"/>
                        <a:pt x="514276" y="63161"/>
                      </a:cubicBezTo>
                      <a:cubicBezTo>
                        <a:pt x="520319" y="63161"/>
                        <a:pt x="524030" y="64684"/>
                        <a:pt x="527265" y="70155"/>
                      </a:cubicBezTo>
                      <a:cubicBezTo>
                        <a:pt x="535735" y="84810"/>
                        <a:pt x="549200" y="91234"/>
                        <a:pt x="557860" y="91281"/>
                      </a:cubicBezTo>
                      <a:cubicBezTo>
                        <a:pt x="589120" y="91186"/>
                        <a:pt x="606059" y="76769"/>
                        <a:pt x="610483" y="53359"/>
                      </a:cubicBezTo>
                      <a:cubicBezTo>
                        <a:pt x="614385" y="32519"/>
                        <a:pt x="601919" y="10680"/>
                        <a:pt x="581840" y="3210"/>
                      </a:cubicBezTo>
                      <a:cubicBezTo>
                        <a:pt x="560810" y="-4593"/>
                        <a:pt x="537638" y="3210"/>
                        <a:pt x="526599" y="23194"/>
                      </a:cubicBezTo>
                      <a:cubicBezTo>
                        <a:pt x="522555" y="30569"/>
                        <a:pt x="518511" y="33138"/>
                        <a:pt x="510041" y="33090"/>
                      </a:cubicBezTo>
                      <a:cubicBezTo>
                        <a:pt x="373866" y="32757"/>
                        <a:pt x="237644" y="32805"/>
                        <a:pt x="101469" y="32995"/>
                      </a:cubicBezTo>
                      <a:cubicBezTo>
                        <a:pt x="93998" y="32995"/>
                        <a:pt x="89431" y="31615"/>
                        <a:pt x="85624" y="24145"/>
                      </a:cubicBezTo>
                      <a:cubicBezTo>
                        <a:pt x="76869" y="7111"/>
                        <a:pt x="57504" y="-2214"/>
                        <a:pt x="40185" y="450"/>
                      </a:cubicBezTo>
                      <a:cubicBezTo>
                        <a:pt x="18679" y="3733"/>
                        <a:pt x="2216" y="21148"/>
                        <a:pt x="170" y="42749"/>
                      </a:cubicBezTo>
                      <a:cubicBezTo>
                        <a:pt x="-1638" y="61781"/>
                        <a:pt x="11161" y="81527"/>
                        <a:pt x="29955" y="88664"/>
                      </a:cubicBezTo>
                      <a:cubicBezTo>
                        <a:pt x="49796" y="96277"/>
                        <a:pt x="71826" y="89521"/>
                        <a:pt x="83816" y="71202"/>
                      </a:cubicBezTo>
                      <a:close/>
                      <a:moveTo>
                        <a:pt x="565948" y="39038"/>
                      </a:moveTo>
                      <a:cubicBezTo>
                        <a:pt x="570135" y="38990"/>
                        <a:pt x="572562" y="42464"/>
                        <a:pt x="572752" y="46032"/>
                      </a:cubicBezTo>
                      <a:cubicBezTo>
                        <a:pt x="572990" y="49839"/>
                        <a:pt x="570516" y="52693"/>
                        <a:pt x="566091" y="52741"/>
                      </a:cubicBezTo>
                      <a:cubicBezTo>
                        <a:pt x="561904" y="52931"/>
                        <a:pt x="558859" y="50838"/>
                        <a:pt x="558621" y="46841"/>
                      </a:cubicBezTo>
                      <a:cubicBezTo>
                        <a:pt x="558431" y="42368"/>
                        <a:pt x="561333" y="39133"/>
                        <a:pt x="565948" y="39038"/>
                      </a:cubicBezTo>
                      <a:close/>
                      <a:moveTo>
                        <a:pt x="38948" y="45366"/>
                      </a:moveTo>
                      <a:cubicBezTo>
                        <a:pt x="39614" y="41560"/>
                        <a:pt x="42516" y="39228"/>
                        <a:pt x="46608" y="38895"/>
                      </a:cubicBezTo>
                      <a:cubicBezTo>
                        <a:pt x="50510" y="40180"/>
                        <a:pt x="52937" y="42654"/>
                        <a:pt x="52651" y="46793"/>
                      </a:cubicBezTo>
                      <a:cubicBezTo>
                        <a:pt x="52318" y="51218"/>
                        <a:pt x="49321" y="53169"/>
                        <a:pt x="45181" y="52646"/>
                      </a:cubicBezTo>
                      <a:cubicBezTo>
                        <a:pt x="41089" y="52123"/>
                        <a:pt x="38187" y="49648"/>
                        <a:pt x="38948" y="453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xmlns="" id="{52E40C99-3F62-B08C-721C-46E88BD87F44}"/>
                    </a:ext>
                  </a:extLst>
                </p:cNvPr>
                <p:cNvSpPr/>
                <p:nvPr/>
              </p:nvSpPr>
              <p:spPr>
                <a:xfrm>
                  <a:off x="3054683" y="4356078"/>
                  <a:ext cx="91678" cy="428742"/>
                </a:xfrm>
                <a:custGeom>
                  <a:avLst/>
                  <a:gdLst>
                    <a:gd name="connsiteX0" fmla="*/ 77411 w 91678"/>
                    <a:gd name="connsiteY0" fmla="*/ 13099 h 428742"/>
                    <a:gd name="connsiteX1" fmla="*/ 12654 w 91678"/>
                    <a:gd name="connsiteY1" fmla="*/ 14288 h 428742"/>
                    <a:gd name="connsiteX2" fmla="*/ 15794 w 91678"/>
                    <a:gd name="connsiteY2" fmla="*/ 79997 h 428742"/>
                    <a:gd name="connsiteX3" fmla="*/ 23121 w 91678"/>
                    <a:gd name="connsiteY3" fmla="*/ 97316 h 428742"/>
                    <a:gd name="connsiteX4" fmla="*/ 23026 w 91678"/>
                    <a:gd name="connsiteY4" fmla="*/ 213459 h 428742"/>
                    <a:gd name="connsiteX5" fmla="*/ 23121 w 91678"/>
                    <a:gd name="connsiteY5" fmla="*/ 332315 h 428742"/>
                    <a:gd name="connsiteX6" fmla="*/ 16412 w 91678"/>
                    <a:gd name="connsiteY6" fmla="*/ 348683 h 428742"/>
                    <a:gd name="connsiteX7" fmla="*/ 3280 w 91678"/>
                    <a:gd name="connsiteY7" fmla="*/ 401973 h 428742"/>
                    <a:gd name="connsiteX8" fmla="*/ 42201 w 91678"/>
                    <a:gd name="connsiteY8" fmla="*/ 428713 h 428742"/>
                    <a:gd name="connsiteX9" fmla="*/ 87926 w 91678"/>
                    <a:gd name="connsiteY9" fmla="*/ 400831 h 428742"/>
                    <a:gd name="connsiteX10" fmla="*/ 77506 w 91678"/>
                    <a:gd name="connsiteY10" fmla="*/ 350824 h 428742"/>
                    <a:gd name="connsiteX11" fmla="*/ 68941 w 91678"/>
                    <a:gd name="connsiteY11" fmla="*/ 329651 h 428742"/>
                    <a:gd name="connsiteX12" fmla="*/ 68894 w 91678"/>
                    <a:gd name="connsiteY12" fmla="*/ 97364 h 428742"/>
                    <a:gd name="connsiteX13" fmla="*/ 76935 w 91678"/>
                    <a:gd name="connsiteY13" fmla="*/ 78569 h 428742"/>
                    <a:gd name="connsiteX14" fmla="*/ 77411 w 91678"/>
                    <a:gd name="connsiteY14" fmla="*/ 13099 h 428742"/>
                    <a:gd name="connsiteX15" fmla="*/ 45579 w 91678"/>
                    <a:gd name="connsiteY15" fmla="*/ 38744 h 428742"/>
                    <a:gd name="connsiteX16" fmla="*/ 52859 w 91678"/>
                    <a:gd name="connsiteY16" fmla="*/ 46595 h 428742"/>
                    <a:gd name="connsiteX17" fmla="*/ 45960 w 91678"/>
                    <a:gd name="connsiteY17" fmla="*/ 52971 h 428742"/>
                    <a:gd name="connsiteX18" fmla="*/ 39013 w 91678"/>
                    <a:gd name="connsiteY18" fmla="*/ 45644 h 428742"/>
                    <a:gd name="connsiteX19" fmla="*/ 45579 w 91678"/>
                    <a:gd name="connsiteY19" fmla="*/ 38744 h 428742"/>
                    <a:gd name="connsiteX20" fmla="*/ 45532 w 91678"/>
                    <a:gd name="connsiteY20" fmla="*/ 390173 h 428742"/>
                    <a:gd name="connsiteX21" fmla="*/ 39156 w 91678"/>
                    <a:gd name="connsiteY21" fmla="*/ 382893 h 428742"/>
                    <a:gd name="connsiteX22" fmla="*/ 46293 w 91678"/>
                    <a:gd name="connsiteY22" fmla="*/ 376613 h 428742"/>
                    <a:gd name="connsiteX23" fmla="*/ 53097 w 91678"/>
                    <a:gd name="connsiteY23" fmla="*/ 383607 h 428742"/>
                    <a:gd name="connsiteX24" fmla="*/ 45532 w 91678"/>
                    <a:gd name="connsiteY24" fmla="*/ 390173 h 428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1678" h="428742">
                      <a:moveTo>
                        <a:pt x="77411" y="13099"/>
                      </a:moveTo>
                      <a:cubicBezTo>
                        <a:pt x="59044" y="-4839"/>
                        <a:pt x="30353" y="-4268"/>
                        <a:pt x="12654" y="14288"/>
                      </a:cubicBezTo>
                      <a:cubicBezTo>
                        <a:pt x="-4808" y="32654"/>
                        <a:pt x="-3904" y="63486"/>
                        <a:pt x="15794" y="79997"/>
                      </a:cubicBezTo>
                      <a:cubicBezTo>
                        <a:pt x="22027" y="85230"/>
                        <a:pt x="23169" y="90226"/>
                        <a:pt x="23121" y="97316"/>
                      </a:cubicBezTo>
                      <a:cubicBezTo>
                        <a:pt x="22931" y="136046"/>
                        <a:pt x="23026" y="174729"/>
                        <a:pt x="23026" y="213459"/>
                      </a:cubicBezTo>
                      <a:cubicBezTo>
                        <a:pt x="23026" y="253094"/>
                        <a:pt x="22931" y="292729"/>
                        <a:pt x="23121" y="332315"/>
                      </a:cubicBezTo>
                      <a:cubicBezTo>
                        <a:pt x="23169" y="338929"/>
                        <a:pt x="22217" y="343877"/>
                        <a:pt x="16412" y="348683"/>
                      </a:cubicBezTo>
                      <a:cubicBezTo>
                        <a:pt x="711" y="361720"/>
                        <a:pt x="-3857" y="382608"/>
                        <a:pt x="3280" y="401973"/>
                      </a:cubicBezTo>
                      <a:cubicBezTo>
                        <a:pt x="9371" y="418483"/>
                        <a:pt x="23359" y="428094"/>
                        <a:pt x="42201" y="428713"/>
                      </a:cubicBezTo>
                      <a:cubicBezTo>
                        <a:pt x="63041" y="429379"/>
                        <a:pt x="80408" y="418817"/>
                        <a:pt x="87926" y="400831"/>
                      </a:cubicBezTo>
                      <a:cubicBezTo>
                        <a:pt x="95110" y="383655"/>
                        <a:pt x="91732" y="363052"/>
                        <a:pt x="77506" y="350824"/>
                      </a:cubicBezTo>
                      <a:cubicBezTo>
                        <a:pt x="70226" y="344543"/>
                        <a:pt x="68894" y="338215"/>
                        <a:pt x="68941" y="329651"/>
                      </a:cubicBezTo>
                      <a:cubicBezTo>
                        <a:pt x="69179" y="252238"/>
                        <a:pt x="69179" y="174777"/>
                        <a:pt x="68894" y="97364"/>
                      </a:cubicBezTo>
                      <a:cubicBezTo>
                        <a:pt x="68846" y="89417"/>
                        <a:pt x="71082" y="84088"/>
                        <a:pt x="76935" y="78569"/>
                      </a:cubicBezTo>
                      <a:cubicBezTo>
                        <a:pt x="96585" y="59870"/>
                        <a:pt x="96443" y="31702"/>
                        <a:pt x="77411" y="13099"/>
                      </a:cubicBezTo>
                      <a:close/>
                      <a:moveTo>
                        <a:pt x="45579" y="38744"/>
                      </a:moveTo>
                      <a:cubicBezTo>
                        <a:pt x="49861" y="38935"/>
                        <a:pt x="53287" y="41932"/>
                        <a:pt x="52859" y="46595"/>
                      </a:cubicBezTo>
                      <a:cubicBezTo>
                        <a:pt x="52478" y="50449"/>
                        <a:pt x="49005" y="52162"/>
                        <a:pt x="45960" y="52971"/>
                      </a:cubicBezTo>
                      <a:cubicBezTo>
                        <a:pt x="41249" y="52115"/>
                        <a:pt x="38823" y="49973"/>
                        <a:pt x="39013" y="45644"/>
                      </a:cubicBezTo>
                      <a:cubicBezTo>
                        <a:pt x="39203" y="41504"/>
                        <a:pt x="41630" y="38554"/>
                        <a:pt x="45579" y="38744"/>
                      </a:cubicBezTo>
                      <a:close/>
                      <a:moveTo>
                        <a:pt x="45532" y="390173"/>
                      </a:moveTo>
                      <a:cubicBezTo>
                        <a:pt x="41012" y="390078"/>
                        <a:pt x="39108" y="386795"/>
                        <a:pt x="39156" y="382893"/>
                      </a:cubicBezTo>
                      <a:cubicBezTo>
                        <a:pt x="39156" y="378659"/>
                        <a:pt x="41868" y="376375"/>
                        <a:pt x="46293" y="376613"/>
                      </a:cubicBezTo>
                      <a:cubicBezTo>
                        <a:pt x="50718" y="376851"/>
                        <a:pt x="52478" y="379658"/>
                        <a:pt x="53097" y="383607"/>
                      </a:cubicBezTo>
                      <a:cubicBezTo>
                        <a:pt x="51860" y="387366"/>
                        <a:pt x="49814" y="390316"/>
                        <a:pt x="45532" y="39017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xmlns="" id="{2D633413-E45F-5E6C-27FA-52090E572E3C}"/>
                    </a:ext>
                  </a:extLst>
                </p:cNvPr>
                <p:cNvSpPr/>
                <p:nvPr/>
              </p:nvSpPr>
              <p:spPr>
                <a:xfrm>
                  <a:off x="3358098" y="4414428"/>
                  <a:ext cx="409813" cy="91583"/>
                </a:xfrm>
                <a:custGeom>
                  <a:avLst/>
                  <a:gdLst>
                    <a:gd name="connsiteX0" fmla="*/ 78510 w 409813"/>
                    <a:gd name="connsiteY0" fmla="*/ 76649 h 91583"/>
                    <a:gd name="connsiteX1" fmla="*/ 93498 w 409813"/>
                    <a:gd name="connsiteY1" fmla="*/ 69607 h 91583"/>
                    <a:gd name="connsiteX2" fmla="*/ 312034 w 409813"/>
                    <a:gd name="connsiteY2" fmla="*/ 66943 h 91583"/>
                    <a:gd name="connsiteX3" fmla="*/ 330305 w 409813"/>
                    <a:gd name="connsiteY3" fmla="*/ 75317 h 91583"/>
                    <a:gd name="connsiteX4" fmla="*/ 380931 w 409813"/>
                    <a:gd name="connsiteY4" fmla="*/ 88354 h 91583"/>
                    <a:gd name="connsiteX5" fmla="*/ 409812 w 409813"/>
                    <a:gd name="connsiteY5" fmla="*/ 46055 h 91583"/>
                    <a:gd name="connsiteX6" fmla="*/ 382977 w 409813"/>
                    <a:gd name="connsiteY6" fmla="*/ 3851 h 91583"/>
                    <a:gd name="connsiteX7" fmla="*/ 332732 w 409813"/>
                    <a:gd name="connsiteY7" fmla="*/ 13415 h 91583"/>
                    <a:gd name="connsiteX8" fmla="*/ 313652 w 409813"/>
                    <a:gd name="connsiteY8" fmla="*/ 21123 h 91583"/>
                    <a:gd name="connsiteX9" fmla="*/ 96448 w 409813"/>
                    <a:gd name="connsiteY9" fmla="*/ 23549 h 91583"/>
                    <a:gd name="connsiteX10" fmla="*/ 80461 w 409813"/>
                    <a:gd name="connsiteY10" fmla="*/ 16507 h 91583"/>
                    <a:gd name="connsiteX11" fmla="*/ 14800 w 409813"/>
                    <a:gd name="connsiteY11" fmla="*/ 11654 h 91583"/>
                    <a:gd name="connsiteX12" fmla="*/ 12183 w 409813"/>
                    <a:gd name="connsiteY12" fmla="*/ 76506 h 91583"/>
                    <a:gd name="connsiteX13" fmla="*/ 78510 w 409813"/>
                    <a:gd name="connsiteY13" fmla="*/ 76649 h 91583"/>
                    <a:gd name="connsiteX14" fmla="*/ 363802 w 409813"/>
                    <a:gd name="connsiteY14" fmla="*/ 39156 h 91583"/>
                    <a:gd name="connsiteX15" fmla="*/ 371177 w 409813"/>
                    <a:gd name="connsiteY15" fmla="*/ 45341 h 91583"/>
                    <a:gd name="connsiteX16" fmla="*/ 365039 w 409813"/>
                    <a:gd name="connsiteY16" fmla="*/ 52716 h 91583"/>
                    <a:gd name="connsiteX17" fmla="*/ 357473 w 409813"/>
                    <a:gd name="connsiteY17" fmla="*/ 46340 h 91583"/>
                    <a:gd name="connsiteX18" fmla="*/ 363802 w 409813"/>
                    <a:gd name="connsiteY18" fmla="*/ 39156 h 91583"/>
                    <a:gd name="connsiteX19" fmla="*/ 45108 w 409813"/>
                    <a:gd name="connsiteY19" fmla="*/ 39013 h 91583"/>
                    <a:gd name="connsiteX20" fmla="*/ 52816 w 409813"/>
                    <a:gd name="connsiteY20" fmla="*/ 44437 h 91583"/>
                    <a:gd name="connsiteX21" fmla="*/ 46536 w 409813"/>
                    <a:gd name="connsiteY21" fmla="*/ 52716 h 91583"/>
                    <a:gd name="connsiteX22" fmla="*/ 38542 w 409813"/>
                    <a:gd name="connsiteY22" fmla="*/ 45817 h 91583"/>
                    <a:gd name="connsiteX23" fmla="*/ 45108 w 409813"/>
                    <a:gd name="connsiteY23" fmla="*/ 39013 h 91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09813" h="91583">
                      <a:moveTo>
                        <a:pt x="78510" y="76649"/>
                      </a:moveTo>
                      <a:cubicBezTo>
                        <a:pt x="82887" y="72034"/>
                        <a:pt x="86884" y="69702"/>
                        <a:pt x="93498" y="69607"/>
                      </a:cubicBezTo>
                      <a:cubicBezTo>
                        <a:pt x="166343" y="68989"/>
                        <a:pt x="239189" y="68085"/>
                        <a:pt x="312034" y="66943"/>
                      </a:cubicBezTo>
                      <a:cubicBezTo>
                        <a:pt x="319980" y="66800"/>
                        <a:pt x="325071" y="68751"/>
                        <a:pt x="330305" y="75317"/>
                      </a:cubicBezTo>
                      <a:cubicBezTo>
                        <a:pt x="342533" y="90685"/>
                        <a:pt x="362660" y="95205"/>
                        <a:pt x="380931" y="88354"/>
                      </a:cubicBezTo>
                      <a:cubicBezTo>
                        <a:pt x="398298" y="81883"/>
                        <a:pt x="409622" y="65230"/>
                        <a:pt x="409812" y="46055"/>
                      </a:cubicBezTo>
                      <a:cubicBezTo>
                        <a:pt x="409955" y="26927"/>
                        <a:pt x="400010" y="11321"/>
                        <a:pt x="382977" y="3851"/>
                      </a:cubicBezTo>
                      <a:cubicBezTo>
                        <a:pt x="366181" y="-3524"/>
                        <a:pt x="345769" y="-146"/>
                        <a:pt x="332732" y="13415"/>
                      </a:cubicBezTo>
                      <a:cubicBezTo>
                        <a:pt x="327117" y="19267"/>
                        <a:pt x="321360" y="21028"/>
                        <a:pt x="313652" y="21123"/>
                      </a:cubicBezTo>
                      <a:cubicBezTo>
                        <a:pt x="241235" y="21741"/>
                        <a:pt x="168865" y="22550"/>
                        <a:pt x="96448" y="23549"/>
                      </a:cubicBezTo>
                      <a:cubicBezTo>
                        <a:pt x="89691" y="23644"/>
                        <a:pt x="85171" y="22360"/>
                        <a:pt x="80461" y="16507"/>
                      </a:cubicBezTo>
                      <a:cubicBezTo>
                        <a:pt x="64045" y="-3667"/>
                        <a:pt x="33832" y="-5427"/>
                        <a:pt x="14800" y="11654"/>
                      </a:cubicBezTo>
                      <a:cubicBezTo>
                        <a:pt x="-3852" y="28355"/>
                        <a:pt x="-5041" y="58188"/>
                        <a:pt x="12183" y="76506"/>
                      </a:cubicBezTo>
                      <a:cubicBezTo>
                        <a:pt x="30739" y="96443"/>
                        <a:pt x="59335" y="96728"/>
                        <a:pt x="78510" y="76649"/>
                      </a:cubicBezTo>
                      <a:close/>
                      <a:moveTo>
                        <a:pt x="363802" y="39156"/>
                      </a:moveTo>
                      <a:cubicBezTo>
                        <a:pt x="368036" y="38632"/>
                        <a:pt x="370748" y="40678"/>
                        <a:pt x="371177" y="45341"/>
                      </a:cubicBezTo>
                      <a:cubicBezTo>
                        <a:pt x="371034" y="49243"/>
                        <a:pt x="369226" y="52383"/>
                        <a:pt x="365039" y="52716"/>
                      </a:cubicBezTo>
                      <a:cubicBezTo>
                        <a:pt x="360852" y="53049"/>
                        <a:pt x="358092" y="50147"/>
                        <a:pt x="357473" y="46340"/>
                      </a:cubicBezTo>
                      <a:cubicBezTo>
                        <a:pt x="356807" y="42106"/>
                        <a:pt x="359757" y="39632"/>
                        <a:pt x="363802" y="39156"/>
                      </a:cubicBezTo>
                      <a:close/>
                      <a:moveTo>
                        <a:pt x="45108" y="39013"/>
                      </a:moveTo>
                      <a:cubicBezTo>
                        <a:pt x="49438" y="38823"/>
                        <a:pt x="51389" y="41392"/>
                        <a:pt x="52816" y="44437"/>
                      </a:cubicBezTo>
                      <a:cubicBezTo>
                        <a:pt x="52531" y="49100"/>
                        <a:pt x="50057" y="52002"/>
                        <a:pt x="46536" y="52716"/>
                      </a:cubicBezTo>
                      <a:cubicBezTo>
                        <a:pt x="41683" y="53715"/>
                        <a:pt x="38875" y="49956"/>
                        <a:pt x="38542" y="45817"/>
                      </a:cubicBezTo>
                      <a:cubicBezTo>
                        <a:pt x="38209" y="42011"/>
                        <a:pt x="40636" y="39156"/>
                        <a:pt x="45108" y="3901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xmlns="" id="{36830181-C50F-CEEB-01CB-F25D170E3737}"/>
                    </a:ext>
                  </a:extLst>
                </p:cNvPr>
                <p:cNvSpPr/>
                <p:nvPr/>
              </p:nvSpPr>
              <p:spPr>
                <a:xfrm>
                  <a:off x="3254466" y="4270559"/>
                  <a:ext cx="337872" cy="94749"/>
                </a:xfrm>
                <a:custGeom>
                  <a:avLst/>
                  <a:gdLst>
                    <a:gd name="connsiteX0" fmla="*/ 255178 w 337872"/>
                    <a:gd name="connsiteY0" fmla="*/ 74399 h 94749"/>
                    <a:gd name="connsiteX1" fmla="*/ 306708 w 337872"/>
                    <a:gd name="connsiteY1" fmla="*/ 92622 h 94749"/>
                    <a:gd name="connsiteX2" fmla="*/ 337873 w 337872"/>
                    <a:gd name="connsiteY2" fmla="*/ 49276 h 94749"/>
                    <a:gd name="connsiteX3" fmla="*/ 309800 w 337872"/>
                    <a:gd name="connsiteY3" fmla="*/ 6549 h 94749"/>
                    <a:gd name="connsiteX4" fmla="*/ 258984 w 337872"/>
                    <a:gd name="connsiteY4" fmla="*/ 18587 h 94749"/>
                    <a:gd name="connsiteX5" fmla="*/ 240523 w 337872"/>
                    <a:gd name="connsiteY5" fmla="*/ 26866 h 94749"/>
                    <a:gd name="connsiteX6" fmla="*/ 97164 w 337872"/>
                    <a:gd name="connsiteY6" fmla="*/ 28626 h 94749"/>
                    <a:gd name="connsiteX7" fmla="*/ 83318 w 337872"/>
                    <a:gd name="connsiteY7" fmla="*/ 21109 h 94749"/>
                    <a:gd name="connsiteX8" fmla="*/ 16800 w 337872"/>
                    <a:gd name="connsiteY8" fmla="*/ 10403 h 94749"/>
                    <a:gd name="connsiteX9" fmla="*/ 12803 w 337872"/>
                    <a:gd name="connsiteY9" fmla="*/ 78110 h 94749"/>
                    <a:gd name="connsiteX10" fmla="*/ 80510 w 337872"/>
                    <a:gd name="connsiteY10" fmla="*/ 74875 h 94749"/>
                    <a:gd name="connsiteX11" fmla="*/ 92739 w 337872"/>
                    <a:gd name="connsiteY11" fmla="*/ 68451 h 94749"/>
                    <a:gd name="connsiteX12" fmla="*/ 238763 w 337872"/>
                    <a:gd name="connsiteY12" fmla="*/ 65882 h 94749"/>
                    <a:gd name="connsiteX13" fmla="*/ 255178 w 337872"/>
                    <a:gd name="connsiteY13" fmla="*/ 74399 h 94749"/>
                    <a:gd name="connsiteX14" fmla="*/ 292148 w 337872"/>
                    <a:gd name="connsiteY14" fmla="*/ 41759 h 94749"/>
                    <a:gd name="connsiteX15" fmla="*/ 299332 w 337872"/>
                    <a:gd name="connsiteY15" fmla="*/ 48325 h 94749"/>
                    <a:gd name="connsiteX16" fmla="*/ 293147 w 337872"/>
                    <a:gd name="connsiteY16" fmla="*/ 55509 h 94749"/>
                    <a:gd name="connsiteX17" fmla="*/ 285725 w 337872"/>
                    <a:gd name="connsiteY17" fmla="*/ 49324 h 94749"/>
                    <a:gd name="connsiteX18" fmla="*/ 292148 w 337872"/>
                    <a:gd name="connsiteY18" fmla="*/ 41759 h 94749"/>
                    <a:gd name="connsiteX19" fmla="*/ 44492 w 337872"/>
                    <a:gd name="connsiteY19" fmla="*/ 52512 h 94749"/>
                    <a:gd name="connsiteX20" fmla="*/ 38687 w 337872"/>
                    <a:gd name="connsiteY20" fmla="*/ 45232 h 94749"/>
                    <a:gd name="connsiteX21" fmla="*/ 47061 w 337872"/>
                    <a:gd name="connsiteY21" fmla="*/ 39094 h 94749"/>
                    <a:gd name="connsiteX22" fmla="*/ 52628 w 337872"/>
                    <a:gd name="connsiteY22" fmla="*/ 46897 h 94749"/>
                    <a:gd name="connsiteX23" fmla="*/ 44492 w 337872"/>
                    <a:gd name="connsiteY23" fmla="*/ 52512 h 94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337872" h="94749">
                      <a:moveTo>
                        <a:pt x="255178" y="74399"/>
                      </a:moveTo>
                      <a:cubicBezTo>
                        <a:pt x="266597" y="91909"/>
                        <a:pt x="287295" y="98570"/>
                        <a:pt x="306708" y="92622"/>
                      </a:cubicBezTo>
                      <a:cubicBezTo>
                        <a:pt x="324931" y="87008"/>
                        <a:pt x="337825" y="69117"/>
                        <a:pt x="337873" y="49276"/>
                      </a:cubicBezTo>
                      <a:cubicBezTo>
                        <a:pt x="337920" y="29864"/>
                        <a:pt x="327072" y="13306"/>
                        <a:pt x="309800" y="6549"/>
                      </a:cubicBezTo>
                      <a:cubicBezTo>
                        <a:pt x="291815" y="-493"/>
                        <a:pt x="271070" y="3599"/>
                        <a:pt x="258984" y="18587"/>
                      </a:cubicBezTo>
                      <a:cubicBezTo>
                        <a:pt x="253608" y="25248"/>
                        <a:pt x="248231" y="26818"/>
                        <a:pt x="240523" y="26866"/>
                      </a:cubicBezTo>
                      <a:cubicBezTo>
                        <a:pt x="192752" y="27199"/>
                        <a:pt x="144934" y="27722"/>
                        <a:pt x="97164" y="28626"/>
                      </a:cubicBezTo>
                      <a:cubicBezTo>
                        <a:pt x="90407" y="28769"/>
                        <a:pt x="87077" y="26771"/>
                        <a:pt x="83318" y="21109"/>
                      </a:cubicBezTo>
                      <a:cubicBezTo>
                        <a:pt x="67759" y="-2253"/>
                        <a:pt x="37545" y="-6821"/>
                        <a:pt x="16800" y="10403"/>
                      </a:cubicBezTo>
                      <a:cubicBezTo>
                        <a:pt x="-3897" y="27532"/>
                        <a:pt x="-5753" y="59268"/>
                        <a:pt x="12803" y="78110"/>
                      </a:cubicBezTo>
                      <a:cubicBezTo>
                        <a:pt x="31265" y="96857"/>
                        <a:pt x="62573" y="95572"/>
                        <a:pt x="80510" y="74875"/>
                      </a:cubicBezTo>
                      <a:cubicBezTo>
                        <a:pt x="84079" y="70783"/>
                        <a:pt x="87029" y="68546"/>
                        <a:pt x="92739" y="68451"/>
                      </a:cubicBezTo>
                      <a:cubicBezTo>
                        <a:pt x="141413" y="67833"/>
                        <a:pt x="190088" y="66976"/>
                        <a:pt x="238763" y="65882"/>
                      </a:cubicBezTo>
                      <a:cubicBezTo>
                        <a:pt x="246328" y="65739"/>
                        <a:pt x="250753" y="67690"/>
                        <a:pt x="255178" y="74399"/>
                      </a:cubicBezTo>
                      <a:close/>
                      <a:moveTo>
                        <a:pt x="292148" y="41759"/>
                      </a:moveTo>
                      <a:cubicBezTo>
                        <a:pt x="296145" y="42187"/>
                        <a:pt x="299000" y="43900"/>
                        <a:pt x="299332" y="48325"/>
                      </a:cubicBezTo>
                      <a:cubicBezTo>
                        <a:pt x="299666" y="52702"/>
                        <a:pt x="297477" y="55367"/>
                        <a:pt x="293147" y="55509"/>
                      </a:cubicBezTo>
                      <a:cubicBezTo>
                        <a:pt x="289150" y="55652"/>
                        <a:pt x="286058" y="53749"/>
                        <a:pt x="285725" y="49324"/>
                      </a:cubicBezTo>
                      <a:cubicBezTo>
                        <a:pt x="285439" y="44946"/>
                        <a:pt x="288389" y="42948"/>
                        <a:pt x="292148" y="41759"/>
                      </a:cubicBezTo>
                      <a:close/>
                      <a:moveTo>
                        <a:pt x="44492" y="52512"/>
                      </a:moveTo>
                      <a:cubicBezTo>
                        <a:pt x="40019" y="52084"/>
                        <a:pt x="38069" y="48943"/>
                        <a:pt x="38687" y="45232"/>
                      </a:cubicBezTo>
                      <a:cubicBezTo>
                        <a:pt x="39401" y="41140"/>
                        <a:pt x="42018" y="37524"/>
                        <a:pt x="47061" y="39094"/>
                      </a:cubicBezTo>
                      <a:cubicBezTo>
                        <a:pt x="50582" y="40188"/>
                        <a:pt x="52819" y="43043"/>
                        <a:pt x="52628" y="46897"/>
                      </a:cubicBezTo>
                      <a:cubicBezTo>
                        <a:pt x="51106" y="50894"/>
                        <a:pt x="48631" y="52940"/>
                        <a:pt x="44492" y="52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xmlns="" id="{175B3A29-9D7F-C0FF-8856-C0ABE9D35EA8}"/>
                    </a:ext>
                  </a:extLst>
                </p:cNvPr>
                <p:cNvSpPr/>
                <p:nvPr/>
              </p:nvSpPr>
              <p:spPr>
                <a:xfrm>
                  <a:off x="2229635" y="2811109"/>
                  <a:ext cx="91022" cy="91507"/>
                </a:xfrm>
                <a:custGeom>
                  <a:avLst/>
                  <a:gdLst>
                    <a:gd name="connsiteX0" fmla="*/ 46107 w 91022"/>
                    <a:gd name="connsiteY0" fmla="*/ 91497 h 91507"/>
                    <a:gd name="connsiteX1" fmla="*/ 91023 w 91022"/>
                    <a:gd name="connsiteY1" fmla="*/ 46010 h 91507"/>
                    <a:gd name="connsiteX2" fmla="*/ 45060 w 91022"/>
                    <a:gd name="connsiteY2" fmla="*/ 0 h 91507"/>
                    <a:gd name="connsiteX3" fmla="*/ 1 w 91022"/>
                    <a:gd name="connsiteY3" fmla="*/ 46343 h 91507"/>
                    <a:gd name="connsiteX4" fmla="*/ 46107 w 91022"/>
                    <a:gd name="connsiteY4" fmla="*/ 91497 h 91507"/>
                    <a:gd name="connsiteX5" fmla="*/ 45060 w 91022"/>
                    <a:gd name="connsiteY5" fmla="*/ 38683 h 91507"/>
                    <a:gd name="connsiteX6" fmla="*/ 52292 w 91022"/>
                    <a:gd name="connsiteY6" fmla="*/ 45630 h 91507"/>
                    <a:gd name="connsiteX7" fmla="*/ 45488 w 91022"/>
                    <a:gd name="connsiteY7" fmla="*/ 52386 h 91507"/>
                    <a:gd name="connsiteX8" fmla="*/ 38684 w 91022"/>
                    <a:gd name="connsiteY8" fmla="*/ 45963 h 91507"/>
                    <a:gd name="connsiteX9" fmla="*/ 45060 w 91022"/>
                    <a:gd name="connsiteY9" fmla="*/ 38683 h 91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022" h="91507">
                      <a:moveTo>
                        <a:pt x="46107" y="91497"/>
                      </a:moveTo>
                      <a:cubicBezTo>
                        <a:pt x="70753" y="91021"/>
                        <a:pt x="90975" y="70562"/>
                        <a:pt x="91023" y="46010"/>
                      </a:cubicBezTo>
                      <a:cubicBezTo>
                        <a:pt x="91070" y="21031"/>
                        <a:pt x="69992" y="-48"/>
                        <a:pt x="45060" y="0"/>
                      </a:cubicBezTo>
                      <a:cubicBezTo>
                        <a:pt x="19747" y="48"/>
                        <a:pt x="-189" y="20602"/>
                        <a:pt x="1" y="46343"/>
                      </a:cubicBezTo>
                      <a:cubicBezTo>
                        <a:pt x="192" y="72322"/>
                        <a:pt x="20366" y="92021"/>
                        <a:pt x="46107" y="91497"/>
                      </a:cubicBezTo>
                      <a:close/>
                      <a:moveTo>
                        <a:pt x="45060" y="38683"/>
                      </a:moveTo>
                      <a:cubicBezTo>
                        <a:pt x="49009" y="39444"/>
                        <a:pt x="51959" y="41776"/>
                        <a:pt x="52292" y="45630"/>
                      </a:cubicBezTo>
                      <a:cubicBezTo>
                        <a:pt x="52673" y="49959"/>
                        <a:pt x="49295" y="52148"/>
                        <a:pt x="45488" y="52386"/>
                      </a:cubicBezTo>
                      <a:cubicBezTo>
                        <a:pt x="41349" y="52671"/>
                        <a:pt x="38637" y="50530"/>
                        <a:pt x="38684" y="45963"/>
                      </a:cubicBezTo>
                      <a:cubicBezTo>
                        <a:pt x="38684" y="41680"/>
                        <a:pt x="41111" y="39539"/>
                        <a:pt x="45060" y="3868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xmlns="" id="{62D0EB03-C708-3B7E-6F4C-E08F128E5AFA}"/>
                    </a:ext>
                  </a:extLst>
                </p:cNvPr>
                <p:cNvSpPr/>
                <p:nvPr/>
              </p:nvSpPr>
              <p:spPr>
                <a:xfrm>
                  <a:off x="3910222" y="3565448"/>
                  <a:ext cx="91596" cy="91073"/>
                </a:xfrm>
                <a:custGeom>
                  <a:avLst/>
                  <a:gdLst>
                    <a:gd name="connsiteX0" fmla="*/ 91593 w 91596"/>
                    <a:gd name="connsiteY0" fmla="*/ 46296 h 91073"/>
                    <a:gd name="connsiteX1" fmla="*/ 45773 w 91596"/>
                    <a:gd name="connsiteY1" fmla="*/ 0 h 91073"/>
                    <a:gd name="connsiteX2" fmla="*/ 0 w 91596"/>
                    <a:gd name="connsiteY2" fmla="*/ 46058 h 91073"/>
                    <a:gd name="connsiteX3" fmla="*/ 44916 w 91596"/>
                    <a:gd name="connsiteY3" fmla="*/ 91069 h 91073"/>
                    <a:gd name="connsiteX4" fmla="*/ 91593 w 91596"/>
                    <a:gd name="connsiteY4" fmla="*/ 46296 h 91073"/>
                    <a:gd name="connsiteX5" fmla="*/ 38826 w 91596"/>
                    <a:gd name="connsiteY5" fmla="*/ 46439 h 91073"/>
                    <a:gd name="connsiteX6" fmla="*/ 46011 w 91596"/>
                    <a:gd name="connsiteY6" fmla="*/ 38778 h 91073"/>
                    <a:gd name="connsiteX7" fmla="*/ 53052 w 91596"/>
                    <a:gd name="connsiteY7" fmla="*/ 45820 h 91073"/>
                    <a:gd name="connsiteX8" fmla="*/ 46058 w 91596"/>
                    <a:gd name="connsiteY8" fmla="*/ 52481 h 91073"/>
                    <a:gd name="connsiteX9" fmla="*/ 38826 w 91596"/>
                    <a:gd name="connsiteY9" fmla="*/ 46439 h 91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596" h="91073">
                      <a:moveTo>
                        <a:pt x="91593" y="46296"/>
                      </a:moveTo>
                      <a:cubicBezTo>
                        <a:pt x="91926" y="21602"/>
                        <a:pt x="70610" y="96"/>
                        <a:pt x="45773" y="0"/>
                      </a:cubicBezTo>
                      <a:cubicBezTo>
                        <a:pt x="20745" y="-95"/>
                        <a:pt x="-95" y="20888"/>
                        <a:pt x="0" y="46058"/>
                      </a:cubicBezTo>
                      <a:cubicBezTo>
                        <a:pt x="48" y="71228"/>
                        <a:pt x="19508" y="90736"/>
                        <a:pt x="44916" y="91069"/>
                      </a:cubicBezTo>
                      <a:cubicBezTo>
                        <a:pt x="70752" y="91402"/>
                        <a:pt x="91259" y="71752"/>
                        <a:pt x="91593" y="46296"/>
                      </a:cubicBezTo>
                      <a:close/>
                      <a:moveTo>
                        <a:pt x="38826" y="46439"/>
                      </a:moveTo>
                      <a:cubicBezTo>
                        <a:pt x="38683" y="41966"/>
                        <a:pt x="41253" y="38588"/>
                        <a:pt x="46011" y="38778"/>
                      </a:cubicBezTo>
                      <a:cubicBezTo>
                        <a:pt x="49912" y="38921"/>
                        <a:pt x="51958" y="42157"/>
                        <a:pt x="53052" y="45820"/>
                      </a:cubicBezTo>
                      <a:cubicBezTo>
                        <a:pt x="52244" y="49674"/>
                        <a:pt x="50293" y="52244"/>
                        <a:pt x="46058" y="52481"/>
                      </a:cubicBezTo>
                      <a:cubicBezTo>
                        <a:pt x="41776" y="52719"/>
                        <a:pt x="38969" y="50531"/>
                        <a:pt x="38826" y="464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xmlns="" id="{B49CFE06-C347-1179-600F-CCA3E2107BAA}"/>
                    </a:ext>
                  </a:extLst>
                </p:cNvPr>
                <p:cNvSpPr/>
                <p:nvPr/>
              </p:nvSpPr>
              <p:spPr>
                <a:xfrm>
                  <a:off x="2229635" y="2978973"/>
                  <a:ext cx="91023" cy="91454"/>
                </a:xfrm>
                <a:custGeom>
                  <a:avLst/>
                  <a:gdLst>
                    <a:gd name="connsiteX0" fmla="*/ 45108 w 91023"/>
                    <a:gd name="connsiteY0" fmla="*/ 0 h 91454"/>
                    <a:gd name="connsiteX1" fmla="*/ 1 w 91023"/>
                    <a:gd name="connsiteY1" fmla="*/ 46105 h 91454"/>
                    <a:gd name="connsiteX2" fmla="*/ 44679 w 91023"/>
                    <a:gd name="connsiteY2" fmla="*/ 91450 h 91454"/>
                    <a:gd name="connsiteX3" fmla="*/ 91023 w 91023"/>
                    <a:gd name="connsiteY3" fmla="*/ 45820 h 91454"/>
                    <a:gd name="connsiteX4" fmla="*/ 45108 w 91023"/>
                    <a:gd name="connsiteY4" fmla="*/ 0 h 91454"/>
                    <a:gd name="connsiteX5" fmla="*/ 45345 w 91023"/>
                    <a:gd name="connsiteY5" fmla="*/ 52624 h 91454"/>
                    <a:gd name="connsiteX6" fmla="*/ 38637 w 91023"/>
                    <a:gd name="connsiteY6" fmla="*/ 45725 h 91454"/>
                    <a:gd name="connsiteX7" fmla="*/ 45679 w 91023"/>
                    <a:gd name="connsiteY7" fmla="*/ 38826 h 91454"/>
                    <a:gd name="connsiteX8" fmla="*/ 52340 w 91023"/>
                    <a:gd name="connsiteY8" fmla="*/ 45582 h 91454"/>
                    <a:gd name="connsiteX9" fmla="*/ 45345 w 91023"/>
                    <a:gd name="connsiteY9" fmla="*/ 52624 h 914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023" h="91454">
                      <a:moveTo>
                        <a:pt x="45108" y="0"/>
                      </a:moveTo>
                      <a:cubicBezTo>
                        <a:pt x="19271" y="95"/>
                        <a:pt x="-189" y="19936"/>
                        <a:pt x="1" y="46105"/>
                      </a:cubicBezTo>
                      <a:cubicBezTo>
                        <a:pt x="144" y="71180"/>
                        <a:pt x="19795" y="91116"/>
                        <a:pt x="44679" y="91450"/>
                      </a:cubicBezTo>
                      <a:cubicBezTo>
                        <a:pt x="69469" y="91830"/>
                        <a:pt x="90832" y="70752"/>
                        <a:pt x="91023" y="45820"/>
                      </a:cubicBezTo>
                      <a:cubicBezTo>
                        <a:pt x="91213" y="20793"/>
                        <a:pt x="70325" y="-48"/>
                        <a:pt x="45108" y="0"/>
                      </a:cubicBezTo>
                      <a:close/>
                      <a:moveTo>
                        <a:pt x="45345" y="52624"/>
                      </a:moveTo>
                      <a:cubicBezTo>
                        <a:pt x="41349" y="52814"/>
                        <a:pt x="38732" y="50102"/>
                        <a:pt x="38637" y="45725"/>
                      </a:cubicBezTo>
                      <a:cubicBezTo>
                        <a:pt x="38541" y="41252"/>
                        <a:pt x="40920" y="39111"/>
                        <a:pt x="45679" y="38826"/>
                      </a:cubicBezTo>
                      <a:cubicBezTo>
                        <a:pt x="48962" y="39634"/>
                        <a:pt x="52483" y="41157"/>
                        <a:pt x="52340" y="45582"/>
                      </a:cubicBezTo>
                      <a:cubicBezTo>
                        <a:pt x="52197" y="49674"/>
                        <a:pt x="49152" y="52481"/>
                        <a:pt x="45345" y="5262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xmlns="" id="{101195F8-7701-4FDB-C16D-65FA5D5A8E8E}"/>
                    </a:ext>
                  </a:extLst>
                </p:cNvPr>
                <p:cNvSpPr/>
                <p:nvPr/>
              </p:nvSpPr>
              <p:spPr>
                <a:xfrm>
                  <a:off x="2747438" y="3856351"/>
                  <a:ext cx="91893" cy="91644"/>
                </a:xfrm>
                <a:custGeom>
                  <a:avLst/>
                  <a:gdLst>
                    <a:gd name="connsiteX0" fmla="*/ 45740 w 91893"/>
                    <a:gd name="connsiteY0" fmla="*/ 91644 h 91644"/>
                    <a:gd name="connsiteX1" fmla="*/ 91893 w 91893"/>
                    <a:gd name="connsiteY1" fmla="*/ 45633 h 91644"/>
                    <a:gd name="connsiteX2" fmla="*/ 45550 w 91893"/>
                    <a:gd name="connsiteY2" fmla="*/ 4 h 91644"/>
                    <a:gd name="connsiteX3" fmla="*/ 15 w 91893"/>
                    <a:gd name="connsiteY3" fmla="*/ 46538 h 91644"/>
                    <a:gd name="connsiteX4" fmla="*/ 45740 w 91893"/>
                    <a:gd name="connsiteY4" fmla="*/ 91644 h 91644"/>
                    <a:gd name="connsiteX5" fmla="*/ 46406 w 91893"/>
                    <a:gd name="connsiteY5" fmla="*/ 39020 h 91644"/>
                    <a:gd name="connsiteX6" fmla="*/ 53258 w 91893"/>
                    <a:gd name="connsiteY6" fmla="*/ 45491 h 91644"/>
                    <a:gd name="connsiteX7" fmla="*/ 46264 w 91893"/>
                    <a:gd name="connsiteY7" fmla="*/ 52771 h 91644"/>
                    <a:gd name="connsiteX8" fmla="*/ 38936 w 91893"/>
                    <a:gd name="connsiteY8" fmla="*/ 45015 h 91644"/>
                    <a:gd name="connsiteX9" fmla="*/ 46406 w 91893"/>
                    <a:gd name="connsiteY9" fmla="*/ 39020 h 916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893" h="91644">
                      <a:moveTo>
                        <a:pt x="45740" y="91644"/>
                      </a:moveTo>
                      <a:cubicBezTo>
                        <a:pt x="70482" y="91834"/>
                        <a:pt x="91893" y="70423"/>
                        <a:pt x="91893" y="45633"/>
                      </a:cubicBezTo>
                      <a:cubicBezTo>
                        <a:pt x="91846" y="20654"/>
                        <a:pt x="70529" y="-329"/>
                        <a:pt x="45550" y="4"/>
                      </a:cubicBezTo>
                      <a:cubicBezTo>
                        <a:pt x="20380" y="337"/>
                        <a:pt x="-651" y="21843"/>
                        <a:pt x="15" y="46538"/>
                      </a:cubicBezTo>
                      <a:cubicBezTo>
                        <a:pt x="682" y="70851"/>
                        <a:pt x="21569" y="91501"/>
                        <a:pt x="45740" y="91644"/>
                      </a:cubicBezTo>
                      <a:close/>
                      <a:moveTo>
                        <a:pt x="46406" y="39020"/>
                      </a:moveTo>
                      <a:cubicBezTo>
                        <a:pt x="50688" y="39067"/>
                        <a:pt x="52544" y="41922"/>
                        <a:pt x="53258" y="45491"/>
                      </a:cubicBezTo>
                      <a:cubicBezTo>
                        <a:pt x="52259" y="49487"/>
                        <a:pt x="50213" y="52818"/>
                        <a:pt x="46264" y="52771"/>
                      </a:cubicBezTo>
                      <a:cubicBezTo>
                        <a:pt x="41791" y="52723"/>
                        <a:pt x="38651" y="49487"/>
                        <a:pt x="38936" y="45015"/>
                      </a:cubicBezTo>
                      <a:cubicBezTo>
                        <a:pt x="39174" y="41113"/>
                        <a:pt x="42362" y="38972"/>
                        <a:pt x="46406" y="3902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xmlns="" id="{A7BE1B3D-A2A8-46B3-D4D8-0DD567B06CDC}"/>
                    </a:ext>
                  </a:extLst>
                </p:cNvPr>
                <p:cNvSpPr/>
                <p:nvPr/>
              </p:nvSpPr>
              <p:spPr>
                <a:xfrm>
                  <a:off x="1918363" y="3864158"/>
                  <a:ext cx="90690" cy="91885"/>
                </a:xfrm>
                <a:custGeom>
                  <a:avLst/>
                  <a:gdLst>
                    <a:gd name="connsiteX0" fmla="*/ 90690 w 90690"/>
                    <a:gd name="connsiteY0" fmla="*/ 46105 h 91885"/>
                    <a:gd name="connsiteX1" fmla="*/ 45204 w 90690"/>
                    <a:gd name="connsiteY1" fmla="*/ 0 h 91885"/>
                    <a:gd name="connsiteX2" fmla="*/ 2 w 90690"/>
                    <a:gd name="connsiteY2" fmla="*/ 45011 h 91885"/>
                    <a:gd name="connsiteX3" fmla="*/ 44775 w 90690"/>
                    <a:gd name="connsiteY3" fmla="*/ 91878 h 91885"/>
                    <a:gd name="connsiteX4" fmla="*/ 90690 w 90690"/>
                    <a:gd name="connsiteY4" fmla="*/ 46105 h 91885"/>
                    <a:gd name="connsiteX5" fmla="*/ 38590 w 90690"/>
                    <a:gd name="connsiteY5" fmla="*/ 46343 h 91885"/>
                    <a:gd name="connsiteX6" fmla="*/ 44680 w 90690"/>
                    <a:gd name="connsiteY6" fmla="*/ 39016 h 91885"/>
                    <a:gd name="connsiteX7" fmla="*/ 52245 w 90690"/>
                    <a:gd name="connsiteY7" fmla="*/ 46201 h 91885"/>
                    <a:gd name="connsiteX8" fmla="*/ 45441 w 90690"/>
                    <a:gd name="connsiteY8" fmla="*/ 53290 h 91885"/>
                    <a:gd name="connsiteX9" fmla="*/ 38590 w 90690"/>
                    <a:gd name="connsiteY9" fmla="*/ 46343 h 91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90" h="91885">
                      <a:moveTo>
                        <a:pt x="90690" y="46105"/>
                      </a:moveTo>
                      <a:cubicBezTo>
                        <a:pt x="90786" y="20650"/>
                        <a:pt x="70374" y="-47"/>
                        <a:pt x="45204" y="0"/>
                      </a:cubicBezTo>
                      <a:cubicBezTo>
                        <a:pt x="20462" y="48"/>
                        <a:pt x="288" y="20127"/>
                        <a:pt x="2" y="45011"/>
                      </a:cubicBezTo>
                      <a:cubicBezTo>
                        <a:pt x="-236" y="70990"/>
                        <a:pt x="19225" y="91354"/>
                        <a:pt x="44775" y="91878"/>
                      </a:cubicBezTo>
                      <a:cubicBezTo>
                        <a:pt x="69755" y="92354"/>
                        <a:pt x="90643" y="71561"/>
                        <a:pt x="90690" y="46105"/>
                      </a:cubicBezTo>
                      <a:close/>
                      <a:moveTo>
                        <a:pt x="38590" y="46343"/>
                      </a:moveTo>
                      <a:cubicBezTo>
                        <a:pt x="38400" y="41919"/>
                        <a:pt x="40969" y="39302"/>
                        <a:pt x="44680" y="39016"/>
                      </a:cubicBezTo>
                      <a:cubicBezTo>
                        <a:pt x="49105" y="38683"/>
                        <a:pt x="52245" y="41252"/>
                        <a:pt x="52245" y="46201"/>
                      </a:cubicBezTo>
                      <a:cubicBezTo>
                        <a:pt x="52245" y="50626"/>
                        <a:pt x="48867" y="52005"/>
                        <a:pt x="45441" y="53290"/>
                      </a:cubicBezTo>
                      <a:cubicBezTo>
                        <a:pt x="41968" y="52148"/>
                        <a:pt x="38828" y="50816"/>
                        <a:pt x="38590" y="4634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xmlns="" id="{DC7BDBED-FE12-5421-AB1D-37517D796A51}"/>
                    </a:ext>
                  </a:extLst>
                </p:cNvPr>
                <p:cNvSpPr/>
                <p:nvPr/>
              </p:nvSpPr>
              <p:spPr>
                <a:xfrm>
                  <a:off x="2069384" y="3753151"/>
                  <a:ext cx="91653" cy="91118"/>
                </a:xfrm>
                <a:custGeom>
                  <a:avLst/>
                  <a:gdLst>
                    <a:gd name="connsiteX0" fmla="*/ 46012 w 91653"/>
                    <a:gd name="connsiteY0" fmla="*/ 91118 h 91118"/>
                    <a:gd name="connsiteX1" fmla="*/ 91642 w 91653"/>
                    <a:gd name="connsiteY1" fmla="*/ 46203 h 91118"/>
                    <a:gd name="connsiteX2" fmla="*/ 46488 w 91653"/>
                    <a:gd name="connsiteY2" fmla="*/ 2 h 91118"/>
                    <a:gd name="connsiteX3" fmla="*/ 2 w 91653"/>
                    <a:gd name="connsiteY3" fmla="*/ 45013 h 91118"/>
                    <a:gd name="connsiteX4" fmla="*/ 46012 w 91653"/>
                    <a:gd name="connsiteY4" fmla="*/ 91118 h 91118"/>
                    <a:gd name="connsiteX5" fmla="*/ 45632 w 91653"/>
                    <a:gd name="connsiteY5" fmla="*/ 38590 h 91118"/>
                    <a:gd name="connsiteX6" fmla="*/ 52911 w 91653"/>
                    <a:gd name="connsiteY6" fmla="*/ 44966 h 91118"/>
                    <a:gd name="connsiteX7" fmla="*/ 46726 w 91653"/>
                    <a:gd name="connsiteY7" fmla="*/ 52293 h 91118"/>
                    <a:gd name="connsiteX8" fmla="*/ 38732 w 91653"/>
                    <a:gd name="connsiteY8" fmla="*/ 45156 h 91118"/>
                    <a:gd name="connsiteX9" fmla="*/ 45632 w 91653"/>
                    <a:gd name="connsiteY9" fmla="*/ 38590 h 9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653" h="91118">
                      <a:moveTo>
                        <a:pt x="46012" y="91118"/>
                      </a:moveTo>
                      <a:cubicBezTo>
                        <a:pt x="70421" y="91071"/>
                        <a:pt x="91071" y="70707"/>
                        <a:pt x="91642" y="46203"/>
                      </a:cubicBezTo>
                      <a:cubicBezTo>
                        <a:pt x="92213" y="20652"/>
                        <a:pt x="72277" y="240"/>
                        <a:pt x="46488" y="2"/>
                      </a:cubicBezTo>
                      <a:cubicBezTo>
                        <a:pt x="20795" y="-236"/>
                        <a:pt x="192" y="19700"/>
                        <a:pt x="2" y="45013"/>
                      </a:cubicBezTo>
                      <a:cubicBezTo>
                        <a:pt x="-236" y="69660"/>
                        <a:pt x="21223" y="91166"/>
                        <a:pt x="46012" y="91118"/>
                      </a:cubicBezTo>
                      <a:close/>
                      <a:moveTo>
                        <a:pt x="45632" y="38590"/>
                      </a:moveTo>
                      <a:cubicBezTo>
                        <a:pt x="49914" y="38352"/>
                        <a:pt x="52150" y="40683"/>
                        <a:pt x="52911" y="44966"/>
                      </a:cubicBezTo>
                      <a:cubicBezTo>
                        <a:pt x="52578" y="48677"/>
                        <a:pt x="50532" y="51912"/>
                        <a:pt x="46726" y="52293"/>
                      </a:cubicBezTo>
                      <a:cubicBezTo>
                        <a:pt x="42158" y="52769"/>
                        <a:pt x="38970" y="49438"/>
                        <a:pt x="38732" y="45156"/>
                      </a:cubicBezTo>
                      <a:cubicBezTo>
                        <a:pt x="38542" y="41302"/>
                        <a:pt x="41540" y="38828"/>
                        <a:pt x="45632" y="3859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xmlns="" id="{92E893A4-C1F3-3033-4CF7-C938EEA81E1A}"/>
                    </a:ext>
                  </a:extLst>
                </p:cNvPr>
                <p:cNvSpPr/>
                <p:nvPr/>
              </p:nvSpPr>
              <p:spPr>
                <a:xfrm>
                  <a:off x="2891765" y="3609173"/>
                  <a:ext cx="90642" cy="90833"/>
                </a:xfrm>
                <a:custGeom>
                  <a:avLst/>
                  <a:gdLst>
                    <a:gd name="connsiteX0" fmla="*/ 45915 w 90642"/>
                    <a:gd name="connsiteY0" fmla="*/ 2 h 90833"/>
                    <a:gd name="connsiteX1" fmla="*/ 0 w 90642"/>
                    <a:gd name="connsiteY1" fmla="*/ 45299 h 90833"/>
                    <a:gd name="connsiteX2" fmla="*/ 45344 w 90642"/>
                    <a:gd name="connsiteY2" fmla="*/ 90833 h 90833"/>
                    <a:gd name="connsiteX3" fmla="*/ 90641 w 90642"/>
                    <a:gd name="connsiteY3" fmla="*/ 45156 h 90833"/>
                    <a:gd name="connsiteX4" fmla="*/ 45915 w 90642"/>
                    <a:gd name="connsiteY4" fmla="*/ 2 h 90833"/>
                    <a:gd name="connsiteX5" fmla="*/ 45868 w 90642"/>
                    <a:gd name="connsiteY5" fmla="*/ 52103 h 90833"/>
                    <a:gd name="connsiteX6" fmla="*/ 38588 w 90642"/>
                    <a:gd name="connsiteY6" fmla="*/ 45965 h 90833"/>
                    <a:gd name="connsiteX7" fmla="*/ 43822 w 90642"/>
                    <a:gd name="connsiteY7" fmla="*/ 38495 h 90833"/>
                    <a:gd name="connsiteX8" fmla="*/ 52053 w 90642"/>
                    <a:gd name="connsiteY8" fmla="*/ 44918 h 90833"/>
                    <a:gd name="connsiteX9" fmla="*/ 45868 w 90642"/>
                    <a:gd name="connsiteY9" fmla="*/ 52103 h 908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42" h="90833">
                      <a:moveTo>
                        <a:pt x="45915" y="2"/>
                      </a:moveTo>
                      <a:cubicBezTo>
                        <a:pt x="20174" y="-236"/>
                        <a:pt x="48" y="19605"/>
                        <a:pt x="0" y="45299"/>
                      </a:cubicBezTo>
                      <a:cubicBezTo>
                        <a:pt x="-48" y="71420"/>
                        <a:pt x="19318" y="90881"/>
                        <a:pt x="45344" y="90833"/>
                      </a:cubicBezTo>
                      <a:cubicBezTo>
                        <a:pt x="71275" y="90786"/>
                        <a:pt x="90831" y="71135"/>
                        <a:pt x="90641" y="45156"/>
                      </a:cubicBezTo>
                      <a:cubicBezTo>
                        <a:pt x="90498" y="19986"/>
                        <a:pt x="70942" y="240"/>
                        <a:pt x="45915" y="2"/>
                      </a:cubicBezTo>
                      <a:close/>
                      <a:moveTo>
                        <a:pt x="45868" y="52103"/>
                      </a:moveTo>
                      <a:cubicBezTo>
                        <a:pt x="41728" y="52436"/>
                        <a:pt x="39016" y="50390"/>
                        <a:pt x="38588" y="45965"/>
                      </a:cubicBezTo>
                      <a:cubicBezTo>
                        <a:pt x="38112" y="41397"/>
                        <a:pt x="41300" y="39827"/>
                        <a:pt x="43822" y="38495"/>
                      </a:cubicBezTo>
                      <a:cubicBezTo>
                        <a:pt x="49008" y="38590"/>
                        <a:pt x="51577" y="40826"/>
                        <a:pt x="52053" y="44918"/>
                      </a:cubicBezTo>
                      <a:cubicBezTo>
                        <a:pt x="52529" y="49248"/>
                        <a:pt x="50007" y="51770"/>
                        <a:pt x="45868" y="5210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xmlns="" id="{B68A1C00-51D3-A141-79F4-EDE88B6A61CF}"/>
                    </a:ext>
                  </a:extLst>
                </p:cNvPr>
                <p:cNvSpPr/>
                <p:nvPr/>
              </p:nvSpPr>
              <p:spPr>
                <a:xfrm>
                  <a:off x="2309334" y="2898838"/>
                  <a:ext cx="90688" cy="91839"/>
                </a:xfrm>
                <a:custGeom>
                  <a:avLst/>
                  <a:gdLst>
                    <a:gd name="connsiteX0" fmla="*/ 45439 w 90688"/>
                    <a:gd name="connsiteY0" fmla="*/ 91840 h 91839"/>
                    <a:gd name="connsiteX1" fmla="*/ 90688 w 90688"/>
                    <a:gd name="connsiteY1" fmla="*/ 45497 h 91839"/>
                    <a:gd name="connsiteX2" fmla="*/ 45867 w 90688"/>
                    <a:gd name="connsiteY2" fmla="*/ 10 h 91839"/>
                    <a:gd name="connsiteX3" fmla="*/ 0 w 90688"/>
                    <a:gd name="connsiteY3" fmla="*/ 45734 h 91839"/>
                    <a:gd name="connsiteX4" fmla="*/ 45439 w 90688"/>
                    <a:gd name="connsiteY4" fmla="*/ 91840 h 91839"/>
                    <a:gd name="connsiteX5" fmla="*/ 38588 w 90688"/>
                    <a:gd name="connsiteY5" fmla="*/ 44926 h 91839"/>
                    <a:gd name="connsiteX6" fmla="*/ 45915 w 90688"/>
                    <a:gd name="connsiteY6" fmla="*/ 38883 h 91839"/>
                    <a:gd name="connsiteX7" fmla="*/ 52338 w 90688"/>
                    <a:gd name="connsiteY7" fmla="*/ 46210 h 91839"/>
                    <a:gd name="connsiteX8" fmla="*/ 45344 w 90688"/>
                    <a:gd name="connsiteY8" fmla="*/ 53014 h 91839"/>
                    <a:gd name="connsiteX9" fmla="*/ 38588 w 90688"/>
                    <a:gd name="connsiteY9" fmla="*/ 44926 h 91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688" h="91839">
                      <a:moveTo>
                        <a:pt x="45439" y="91840"/>
                      </a:moveTo>
                      <a:cubicBezTo>
                        <a:pt x="70514" y="91792"/>
                        <a:pt x="90831" y="70952"/>
                        <a:pt x="90688" y="45497"/>
                      </a:cubicBezTo>
                      <a:cubicBezTo>
                        <a:pt x="90545" y="20755"/>
                        <a:pt x="70609" y="485"/>
                        <a:pt x="45867" y="10"/>
                      </a:cubicBezTo>
                      <a:cubicBezTo>
                        <a:pt x="20697" y="-514"/>
                        <a:pt x="95" y="20089"/>
                        <a:pt x="0" y="45734"/>
                      </a:cubicBezTo>
                      <a:cubicBezTo>
                        <a:pt x="0" y="71523"/>
                        <a:pt x="20031" y="91887"/>
                        <a:pt x="45439" y="91840"/>
                      </a:cubicBezTo>
                      <a:close/>
                      <a:moveTo>
                        <a:pt x="38588" y="44926"/>
                      </a:moveTo>
                      <a:cubicBezTo>
                        <a:pt x="39159" y="40691"/>
                        <a:pt x="41966" y="38360"/>
                        <a:pt x="45915" y="38883"/>
                      </a:cubicBezTo>
                      <a:cubicBezTo>
                        <a:pt x="49579" y="39359"/>
                        <a:pt x="52386" y="41833"/>
                        <a:pt x="52338" y="46210"/>
                      </a:cubicBezTo>
                      <a:cubicBezTo>
                        <a:pt x="52100" y="50635"/>
                        <a:pt x="48817" y="53062"/>
                        <a:pt x="45344" y="53014"/>
                      </a:cubicBezTo>
                      <a:cubicBezTo>
                        <a:pt x="41014" y="52967"/>
                        <a:pt x="37922" y="50017"/>
                        <a:pt x="38588" y="4492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xmlns="" id="{A01503D3-228A-9765-4322-B302D5284051}"/>
                    </a:ext>
                  </a:extLst>
                </p:cNvPr>
                <p:cNvSpPr/>
                <p:nvPr/>
              </p:nvSpPr>
              <p:spPr>
                <a:xfrm>
                  <a:off x="2747445" y="3609171"/>
                  <a:ext cx="91838" cy="90835"/>
                </a:xfrm>
                <a:custGeom>
                  <a:avLst/>
                  <a:gdLst>
                    <a:gd name="connsiteX0" fmla="*/ 91838 w 91838"/>
                    <a:gd name="connsiteY0" fmla="*/ 45443 h 90835"/>
                    <a:gd name="connsiteX1" fmla="*/ 46827 w 91838"/>
                    <a:gd name="connsiteY1" fmla="*/ 4 h 90835"/>
                    <a:gd name="connsiteX2" fmla="*/ 8 w 91838"/>
                    <a:gd name="connsiteY2" fmla="*/ 45063 h 90835"/>
                    <a:gd name="connsiteX3" fmla="*/ 45780 w 91838"/>
                    <a:gd name="connsiteY3" fmla="*/ 90835 h 90835"/>
                    <a:gd name="connsiteX4" fmla="*/ 91838 w 91838"/>
                    <a:gd name="connsiteY4" fmla="*/ 45443 h 90835"/>
                    <a:gd name="connsiteX5" fmla="*/ 38786 w 91838"/>
                    <a:gd name="connsiteY5" fmla="*/ 45586 h 90835"/>
                    <a:gd name="connsiteX6" fmla="*/ 46875 w 91838"/>
                    <a:gd name="connsiteY6" fmla="*/ 38544 h 90835"/>
                    <a:gd name="connsiteX7" fmla="*/ 53108 w 91838"/>
                    <a:gd name="connsiteY7" fmla="*/ 45872 h 90835"/>
                    <a:gd name="connsiteX8" fmla="*/ 45590 w 91838"/>
                    <a:gd name="connsiteY8" fmla="*/ 52295 h 90835"/>
                    <a:gd name="connsiteX9" fmla="*/ 38786 w 91838"/>
                    <a:gd name="connsiteY9" fmla="*/ 45586 h 908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838" h="90835">
                      <a:moveTo>
                        <a:pt x="91838" y="45443"/>
                      </a:moveTo>
                      <a:cubicBezTo>
                        <a:pt x="91743" y="20987"/>
                        <a:pt x="71284" y="385"/>
                        <a:pt x="46827" y="4"/>
                      </a:cubicBezTo>
                      <a:cubicBezTo>
                        <a:pt x="21657" y="-329"/>
                        <a:pt x="484" y="19988"/>
                        <a:pt x="8" y="45063"/>
                      </a:cubicBezTo>
                      <a:cubicBezTo>
                        <a:pt x="-468" y="70280"/>
                        <a:pt x="19992" y="90740"/>
                        <a:pt x="45780" y="90835"/>
                      </a:cubicBezTo>
                      <a:cubicBezTo>
                        <a:pt x="71617" y="90930"/>
                        <a:pt x="91933" y="70946"/>
                        <a:pt x="91838" y="45443"/>
                      </a:cubicBezTo>
                      <a:close/>
                      <a:moveTo>
                        <a:pt x="38786" y="45586"/>
                      </a:moveTo>
                      <a:cubicBezTo>
                        <a:pt x="39072" y="41399"/>
                        <a:pt x="41926" y="37830"/>
                        <a:pt x="46875" y="38544"/>
                      </a:cubicBezTo>
                      <a:cubicBezTo>
                        <a:pt x="50824" y="39115"/>
                        <a:pt x="52680" y="42255"/>
                        <a:pt x="53108" y="45872"/>
                      </a:cubicBezTo>
                      <a:cubicBezTo>
                        <a:pt x="52109" y="50106"/>
                        <a:pt x="50015" y="52485"/>
                        <a:pt x="45590" y="52295"/>
                      </a:cubicBezTo>
                      <a:cubicBezTo>
                        <a:pt x="41165" y="52105"/>
                        <a:pt x="38501" y="49345"/>
                        <a:pt x="38786" y="4558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xmlns="" id="{810E7397-F372-B2F1-5FC3-E60F887DF2B8}"/>
                    </a:ext>
                  </a:extLst>
                </p:cNvPr>
                <p:cNvSpPr/>
                <p:nvPr/>
              </p:nvSpPr>
              <p:spPr>
                <a:xfrm>
                  <a:off x="3764340" y="3565488"/>
                  <a:ext cx="91261" cy="91077"/>
                </a:xfrm>
                <a:custGeom>
                  <a:avLst/>
                  <a:gdLst>
                    <a:gd name="connsiteX0" fmla="*/ 91261 w 91261"/>
                    <a:gd name="connsiteY0" fmla="*/ 45352 h 91077"/>
                    <a:gd name="connsiteX1" fmla="*/ 45108 w 91261"/>
                    <a:gd name="connsiteY1" fmla="*/ 8 h 91077"/>
                    <a:gd name="connsiteX2" fmla="*/ 1 w 91261"/>
                    <a:gd name="connsiteY2" fmla="*/ 45590 h 91077"/>
                    <a:gd name="connsiteX3" fmla="*/ 45964 w 91261"/>
                    <a:gd name="connsiteY3" fmla="*/ 91077 h 91077"/>
                    <a:gd name="connsiteX4" fmla="*/ 91261 w 91261"/>
                    <a:gd name="connsiteY4" fmla="*/ 45352 h 91077"/>
                    <a:gd name="connsiteX5" fmla="*/ 38970 w 91261"/>
                    <a:gd name="connsiteY5" fmla="*/ 44972 h 91077"/>
                    <a:gd name="connsiteX6" fmla="*/ 46630 w 91261"/>
                    <a:gd name="connsiteY6" fmla="*/ 38834 h 91077"/>
                    <a:gd name="connsiteX7" fmla="*/ 52530 w 91261"/>
                    <a:gd name="connsiteY7" fmla="*/ 46351 h 91077"/>
                    <a:gd name="connsiteX8" fmla="*/ 44965 w 91261"/>
                    <a:gd name="connsiteY8" fmla="*/ 52251 h 91077"/>
                    <a:gd name="connsiteX9" fmla="*/ 38970 w 91261"/>
                    <a:gd name="connsiteY9" fmla="*/ 44972 h 91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261" h="91077">
                      <a:moveTo>
                        <a:pt x="91261" y="45352"/>
                      </a:moveTo>
                      <a:cubicBezTo>
                        <a:pt x="91070" y="19944"/>
                        <a:pt x="70278" y="-468"/>
                        <a:pt x="45108" y="8"/>
                      </a:cubicBezTo>
                      <a:cubicBezTo>
                        <a:pt x="20794" y="436"/>
                        <a:pt x="239" y="21229"/>
                        <a:pt x="1" y="45590"/>
                      </a:cubicBezTo>
                      <a:cubicBezTo>
                        <a:pt x="-189" y="70760"/>
                        <a:pt x="20318" y="91125"/>
                        <a:pt x="45964" y="91077"/>
                      </a:cubicBezTo>
                      <a:cubicBezTo>
                        <a:pt x="72133" y="91029"/>
                        <a:pt x="91451" y="71521"/>
                        <a:pt x="91261" y="45352"/>
                      </a:cubicBezTo>
                      <a:close/>
                      <a:moveTo>
                        <a:pt x="38970" y="44972"/>
                      </a:moveTo>
                      <a:cubicBezTo>
                        <a:pt x="39683" y="41260"/>
                        <a:pt x="42538" y="38358"/>
                        <a:pt x="46630" y="38834"/>
                      </a:cubicBezTo>
                      <a:cubicBezTo>
                        <a:pt x="50817" y="39310"/>
                        <a:pt x="52387" y="42593"/>
                        <a:pt x="52530" y="46351"/>
                      </a:cubicBezTo>
                      <a:cubicBezTo>
                        <a:pt x="51864" y="50967"/>
                        <a:pt x="49199" y="52870"/>
                        <a:pt x="44965" y="52251"/>
                      </a:cubicBezTo>
                      <a:cubicBezTo>
                        <a:pt x="40968" y="51633"/>
                        <a:pt x="38161" y="49159"/>
                        <a:pt x="38970" y="4497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xmlns="" id="{24394801-B152-BEAF-6F61-6547B02BCCBE}"/>
                    </a:ext>
                  </a:extLst>
                </p:cNvPr>
                <p:cNvSpPr/>
                <p:nvPr/>
              </p:nvSpPr>
              <p:spPr>
                <a:xfrm>
                  <a:off x="4637478" y="4403604"/>
                  <a:ext cx="73067" cy="90641"/>
                </a:xfrm>
                <a:custGeom>
                  <a:avLst/>
                  <a:gdLst>
                    <a:gd name="connsiteX0" fmla="*/ 90786 w 90785"/>
                    <a:gd name="connsiteY0" fmla="*/ 45250 h 90641"/>
                    <a:gd name="connsiteX1" fmla="*/ 45156 w 90785"/>
                    <a:gd name="connsiteY1" fmla="*/ 1 h 90641"/>
                    <a:gd name="connsiteX2" fmla="*/ 2 w 90785"/>
                    <a:gd name="connsiteY2" fmla="*/ 44774 h 90641"/>
                    <a:gd name="connsiteX3" fmla="*/ 45346 w 90785"/>
                    <a:gd name="connsiteY3" fmla="*/ 90641 h 90641"/>
                    <a:gd name="connsiteX4" fmla="*/ 90786 w 90785"/>
                    <a:gd name="connsiteY4" fmla="*/ 45250 h 90641"/>
                    <a:gd name="connsiteX5" fmla="*/ 38590 w 90785"/>
                    <a:gd name="connsiteY5" fmla="*/ 45535 h 90641"/>
                    <a:gd name="connsiteX6" fmla="*/ 45061 w 90785"/>
                    <a:gd name="connsiteY6" fmla="*/ 38493 h 90641"/>
                    <a:gd name="connsiteX7" fmla="*/ 52103 w 90785"/>
                    <a:gd name="connsiteY7" fmla="*/ 45107 h 90641"/>
                    <a:gd name="connsiteX8" fmla="*/ 45632 w 90785"/>
                    <a:gd name="connsiteY8" fmla="*/ 52054 h 90641"/>
                    <a:gd name="connsiteX9" fmla="*/ 38590 w 90785"/>
                    <a:gd name="connsiteY9" fmla="*/ 45535 h 906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785" h="90641">
                      <a:moveTo>
                        <a:pt x="90786" y="45250"/>
                      </a:moveTo>
                      <a:cubicBezTo>
                        <a:pt x="90738" y="19176"/>
                        <a:pt x="71230" y="-142"/>
                        <a:pt x="45156" y="1"/>
                      </a:cubicBezTo>
                      <a:cubicBezTo>
                        <a:pt x="20034" y="144"/>
                        <a:pt x="240" y="19747"/>
                        <a:pt x="2" y="44774"/>
                      </a:cubicBezTo>
                      <a:cubicBezTo>
                        <a:pt x="-236" y="70515"/>
                        <a:pt x="19605" y="90594"/>
                        <a:pt x="45346" y="90641"/>
                      </a:cubicBezTo>
                      <a:cubicBezTo>
                        <a:pt x="71516" y="90641"/>
                        <a:pt x="90833" y="71371"/>
                        <a:pt x="90786" y="45250"/>
                      </a:cubicBezTo>
                      <a:close/>
                      <a:moveTo>
                        <a:pt x="38590" y="45535"/>
                      </a:moveTo>
                      <a:cubicBezTo>
                        <a:pt x="38400" y="41301"/>
                        <a:pt x="41159" y="39112"/>
                        <a:pt x="45061" y="38493"/>
                      </a:cubicBezTo>
                      <a:cubicBezTo>
                        <a:pt x="49581" y="38541"/>
                        <a:pt x="52007" y="40967"/>
                        <a:pt x="52103" y="45107"/>
                      </a:cubicBezTo>
                      <a:cubicBezTo>
                        <a:pt x="52198" y="49199"/>
                        <a:pt x="50057" y="52006"/>
                        <a:pt x="45632" y="52054"/>
                      </a:cubicBezTo>
                      <a:cubicBezTo>
                        <a:pt x="41349" y="52101"/>
                        <a:pt x="38780" y="49627"/>
                        <a:pt x="38590" y="4553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xmlns="" id="{0BFAF557-89D1-85E9-3420-1A3C08966C19}"/>
                    </a:ext>
                  </a:extLst>
                </p:cNvPr>
                <p:cNvSpPr/>
                <p:nvPr/>
              </p:nvSpPr>
              <p:spPr>
                <a:xfrm>
                  <a:off x="2229682" y="3138843"/>
                  <a:ext cx="90976" cy="90545"/>
                </a:xfrm>
                <a:custGeom>
                  <a:avLst/>
                  <a:gdLst>
                    <a:gd name="connsiteX0" fmla="*/ 45061 w 90976"/>
                    <a:gd name="connsiteY0" fmla="*/ 90546 h 90545"/>
                    <a:gd name="connsiteX1" fmla="*/ 90976 w 90976"/>
                    <a:gd name="connsiteY1" fmla="*/ 45154 h 90545"/>
                    <a:gd name="connsiteX2" fmla="*/ 44775 w 90976"/>
                    <a:gd name="connsiteY2" fmla="*/ 0 h 90545"/>
                    <a:gd name="connsiteX3" fmla="*/ 2 w 90976"/>
                    <a:gd name="connsiteY3" fmla="*/ 44726 h 90545"/>
                    <a:gd name="connsiteX4" fmla="*/ 45061 w 90976"/>
                    <a:gd name="connsiteY4" fmla="*/ 90546 h 90545"/>
                    <a:gd name="connsiteX5" fmla="*/ 45632 w 90976"/>
                    <a:gd name="connsiteY5" fmla="*/ 38445 h 90545"/>
                    <a:gd name="connsiteX6" fmla="*/ 52293 w 90976"/>
                    <a:gd name="connsiteY6" fmla="*/ 45440 h 90545"/>
                    <a:gd name="connsiteX7" fmla="*/ 45204 w 90976"/>
                    <a:gd name="connsiteY7" fmla="*/ 52006 h 90545"/>
                    <a:gd name="connsiteX8" fmla="*/ 38685 w 90976"/>
                    <a:gd name="connsiteY8" fmla="*/ 45059 h 90545"/>
                    <a:gd name="connsiteX9" fmla="*/ 45632 w 90976"/>
                    <a:gd name="connsiteY9" fmla="*/ 38445 h 90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976" h="90545">
                      <a:moveTo>
                        <a:pt x="45061" y="90546"/>
                      </a:moveTo>
                      <a:cubicBezTo>
                        <a:pt x="70944" y="90593"/>
                        <a:pt x="91071" y="70705"/>
                        <a:pt x="90976" y="45154"/>
                      </a:cubicBezTo>
                      <a:cubicBezTo>
                        <a:pt x="90881" y="19651"/>
                        <a:pt x="70707" y="-95"/>
                        <a:pt x="44775" y="0"/>
                      </a:cubicBezTo>
                      <a:cubicBezTo>
                        <a:pt x="19463" y="95"/>
                        <a:pt x="192" y="19365"/>
                        <a:pt x="2" y="44726"/>
                      </a:cubicBezTo>
                      <a:cubicBezTo>
                        <a:pt x="-236" y="70847"/>
                        <a:pt x="19082" y="90498"/>
                        <a:pt x="45061" y="90546"/>
                      </a:cubicBezTo>
                      <a:close/>
                      <a:moveTo>
                        <a:pt x="45632" y="38445"/>
                      </a:moveTo>
                      <a:cubicBezTo>
                        <a:pt x="49771" y="38921"/>
                        <a:pt x="52436" y="41348"/>
                        <a:pt x="52293" y="45440"/>
                      </a:cubicBezTo>
                      <a:cubicBezTo>
                        <a:pt x="52150" y="49436"/>
                        <a:pt x="49533" y="52006"/>
                        <a:pt x="45204" y="52006"/>
                      </a:cubicBezTo>
                      <a:cubicBezTo>
                        <a:pt x="40636" y="52006"/>
                        <a:pt x="38590" y="49008"/>
                        <a:pt x="38685" y="45059"/>
                      </a:cubicBezTo>
                      <a:cubicBezTo>
                        <a:pt x="38733" y="41015"/>
                        <a:pt x="41159" y="38445"/>
                        <a:pt x="45632" y="3844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xmlns="" id="{FC2D9EEC-2A46-1495-5F33-5F5CD0620F46}"/>
                    </a:ext>
                  </a:extLst>
                </p:cNvPr>
                <p:cNvSpPr/>
                <p:nvPr/>
              </p:nvSpPr>
              <p:spPr>
                <a:xfrm>
                  <a:off x="2516878" y="3553649"/>
                  <a:ext cx="90880" cy="91070"/>
                </a:xfrm>
                <a:custGeom>
                  <a:avLst/>
                  <a:gdLst>
                    <a:gd name="connsiteX0" fmla="*/ 90880 w 90880"/>
                    <a:gd name="connsiteY0" fmla="*/ 45439 h 91070"/>
                    <a:gd name="connsiteX1" fmla="*/ 45012 w 90880"/>
                    <a:gd name="connsiteY1" fmla="*/ 0 h 91070"/>
                    <a:gd name="connsiteX2" fmla="*/ 1 w 90880"/>
                    <a:gd name="connsiteY2" fmla="*/ 45915 h 91070"/>
                    <a:gd name="connsiteX3" fmla="*/ 44870 w 90880"/>
                    <a:gd name="connsiteY3" fmla="*/ 91069 h 91070"/>
                    <a:gd name="connsiteX4" fmla="*/ 90880 w 90880"/>
                    <a:gd name="connsiteY4" fmla="*/ 45439 h 91070"/>
                    <a:gd name="connsiteX5" fmla="*/ 38684 w 90880"/>
                    <a:gd name="connsiteY5" fmla="*/ 46058 h 91070"/>
                    <a:gd name="connsiteX6" fmla="*/ 44727 w 90880"/>
                    <a:gd name="connsiteY6" fmla="*/ 38778 h 91070"/>
                    <a:gd name="connsiteX7" fmla="*/ 52435 w 90880"/>
                    <a:gd name="connsiteY7" fmla="*/ 44631 h 91070"/>
                    <a:gd name="connsiteX8" fmla="*/ 45917 w 90880"/>
                    <a:gd name="connsiteY8" fmla="*/ 52338 h 91070"/>
                    <a:gd name="connsiteX9" fmla="*/ 38684 w 90880"/>
                    <a:gd name="connsiteY9" fmla="*/ 46058 h 910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880" h="91070">
                      <a:moveTo>
                        <a:pt x="90880" y="45439"/>
                      </a:moveTo>
                      <a:cubicBezTo>
                        <a:pt x="90975" y="19936"/>
                        <a:pt x="70753" y="-48"/>
                        <a:pt x="45012" y="0"/>
                      </a:cubicBezTo>
                      <a:cubicBezTo>
                        <a:pt x="18986" y="95"/>
                        <a:pt x="-189" y="19698"/>
                        <a:pt x="1" y="45915"/>
                      </a:cubicBezTo>
                      <a:cubicBezTo>
                        <a:pt x="192" y="70895"/>
                        <a:pt x="19985" y="90831"/>
                        <a:pt x="44870" y="91069"/>
                      </a:cubicBezTo>
                      <a:cubicBezTo>
                        <a:pt x="69849" y="91307"/>
                        <a:pt x="90785" y="70562"/>
                        <a:pt x="90880" y="45439"/>
                      </a:cubicBezTo>
                      <a:close/>
                      <a:moveTo>
                        <a:pt x="38684" y="46058"/>
                      </a:moveTo>
                      <a:cubicBezTo>
                        <a:pt x="38256" y="41776"/>
                        <a:pt x="40254" y="38968"/>
                        <a:pt x="44727" y="38778"/>
                      </a:cubicBezTo>
                      <a:cubicBezTo>
                        <a:pt x="48819" y="38635"/>
                        <a:pt x="51579" y="40586"/>
                        <a:pt x="52435" y="44631"/>
                      </a:cubicBezTo>
                      <a:cubicBezTo>
                        <a:pt x="52102" y="48960"/>
                        <a:pt x="49913" y="51863"/>
                        <a:pt x="45917" y="52338"/>
                      </a:cubicBezTo>
                      <a:cubicBezTo>
                        <a:pt x="41682" y="52862"/>
                        <a:pt x="39112" y="50197"/>
                        <a:pt x="38684" y="4605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xmlns="" id="{591725DE-45A5-843F-D278-29F2463B3269}"/>
                    </a:ext>
                  </a:extLst>
                </p:cNvPr>
                <p:cNvSpPr/>
                <p:nvPr/>
              </p:nvSpPr>
              <p:spPr>
                <a:xfrm>
                  <a:off x="2069325" y="3960031"/>
                  <a:ext cx="91653" cy="91695"/>
                </a:xfrm>
                <a:custGeom>
                  <a:avLst/>
                  <a:gdLst>
                    <a:gd name="connsiteX0" fmla="*/ 91653 w 91653"/>
                    <a:gd name="connsiteY0" fmla="*/ 45870 h 91695"/>
                    <a:gd name="connsiteX1" fmla="*/ 45738 w 91653"/>
                    <a:gd name="connsiteY1" fmla="*/ 2 h 91695"/>
                    <a:gd name="connsiteX2" fmla="*/ 13 w 91653"/>
                    <a:gd name="connsiteY2" fmla="*/ 44966 h 91695"/>
                    <a:gd name="connsiteX3" fmla="*/ 45500 w 91653"/>
                    <a:gd name="connsiteY3" fmla="*/ 91690 h 91695"/>
                    <a:gd name="connsiteX4" fmla="*/ 91653 w 91653"/>
                    <a:gd name="connsiteY4" fmla="*/ 45870 h 91695"/>
                    <a:gd name="connsiteX5" fmla="*/ 38839 w 91653"/>
                    <a:gd name="connsiteY5" fmla="*/ 45203 h 91695"/>
                    <a:gd name="connsiteX6" fmla="*/ 46261 w 91653"/>
                    <a:gd name="connsiteY6" fmla="*/ 38733 h 91695"/>
                    <a:gd name="connsiteX7" fmla="*/ 53208 w 91653"/>
                    <a:gd name="connsiteY7" fmla="*/ 45394 h 91695"/>
                    <a:gd name="connsiteX8" fmla="*/ 46404 w 91653"/>
                    <a:gd name="connsiteY8" fmla="*/ 52864 h 91695"/>
                    <a:gd name="connsiteX9" fmla="*/ 38839 w 91653"/>
                    <a:gd name="connsiteY9" fmla="*/ 45203 h 9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653" h="91695">
                      <a:moveTo>
                        <a:pt x="91653" y="45870"/>
                      </a:moveTo>
                      <a:cubicBezTo>
                        <a:pt x="91748" y="20509"/>
                        <a:pt x="70956" y="-236"/>
                        <a:pt x="45738" y="2"/>
                      </a:cubicBezTo>
                      <a:cubicBezTo>
                        <a:pt x="21139" y="240"/>
                        <a:pt x="632" y="20414"/>
                        <a:pt x="13" y="44966"/>
                      </a:cubicBezTo>
                      <a:cubicBezTo>
                        <a:pt x="-605" y="69469"/>
                        <a:pt x="20616" y="91261"/>
                        <a:pt x="45500" y="91690"/>
                      </a:cubicBezTo>
                      <a:cubicBezTo>
                        <a:pt x="70337" y="92118"/>
                        <a:pt x="91558" y="71039"/>
                        <a:pt x="91653" y="45870"/>
                      </a:cubicBezTo>
                      <a:close/>
                      <a:moveTo>
                        <a:pt x="38839" y="45203"/>
                      </a:moveTo>
                      <a:cubicBezTo>
                        <a:pt x="39077" y="41397"/>
                        <a:pt x="42265" y="38685"/>
                        <a:pt x="46261" y="38733"/>
                      </a:cubicBezTo>
                      <a:cubicBezTo>
                        <a:pt x="50401" y="38780"/>
                        <a:pt x="52494" y="41682"/>
                        <a:pt x="53208" y="45394"/>
                      </a:cubicBezTo>
                      <a:cubicBezTo>
                        <a:pt x="52542" y="49628"/>
                        <a:pt x="50306" y="52816"/>
                        <a:pt x="46404" y="52864"/>
                      </a:cubicBezTo>
                      <a:cubicBezTo>
                        <a:pt x="41932" y="52911"/>
                        <a:pt x="38553" y="49771"/>
                        <a:pt x="38839" y="45203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xmlns="" id="{F12343E1-BAF3-E7D2-6045-560D0DB984FD}"/>
                    </a:ext>
                  </a:extLst>
                </p:cNvPr>
                <p:cNvSpPr/>
                <p:nvPr/>
              </p:nvSpPr>
              <p:spPr>
                <a:xfrm>
                  <a:off x="2317422" y="2684163"/>
                  <a:ext cx="91123" cy="91121"/>
                </a:xfrm>
                <a:custGeom>
                  <a:avLst/>
                  <a:gdLst>
                    <a:gd name="connsiteX0" fmla="*/ 45630 w 91123"/>
                    <a:gd name="connsiteY0" fmla="*/ 91119 h 91121"/>
                    <a:gd name="connsiteX1" fmla="*/ 91117 w 91123"/>
                    <a:gd name="connsiteY1" fmla="*/ 44632 h 91121"/>
                    <a:gd name="connsiteX2" fmla="*/ 45582 w 91123"/>
                    <a:gd name="connsiteY2" fmla="*/ 2 h 91121"/>
                    <a:gd name="connsiteX3" fmla="*/ 0 w 91123"/>
                    <a:gd name="connsiteY3" fmla="*/ 45346 h 91121"/>
                    <a:gd name="connsiteX4" fmla="*/ 45630 w 91123"/>
                    <a:gd name="connsiteY4" fmla="*/ 91119 h 91121"/>
                    <a:gd name="connsiteX5" fmla="*/ 45011 w 91123"/>
                    <a:gd name="connsiteY5" fmla="*/ 38780 h 91121"/>
                    <a:gd name="connsiteX6" fmla="*/ 52196 w 91123"/>
                    <a:gd name="connsiteY6" fmla="*/ 45203 h 91121"/>
                    <a:gd name="connsiteX7" fmla="*/ 45487 w 91123"/>
                    <a:gd name="connsiteY7" fmla="*/ 52578 h 91121"/>
                    <a:gd name="connsiteX8" fmla="*/ 38588 w 91123"/>
                    <a:gd name="connsiteY8" fmla="*/ 45727 h 91121"/>
                    <a:gd name="connsiteX9" fmla="*/ 45011 w 91123"/>
                    <a:gd name="connsiteY9" fmla="*/ 38780 h 91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1123" h="91121">
                      <a:moveTo>
                        <a:pt x="45630" y="91119"/>
                      </a:moveTo>
                      <a:cubicBezTo>
                        <a:pt x="70514" y="90833"/>
                        <a:pt x="91545" y="69327"/>
                        <a:pt x="91117" y="44632"/>
                      </a:cubicBezTo>
                      <a:cubicBezTo>
                        <a:pt x="90689" y="19986"/>
                        <a:pt x="70514" y="240"/>
                        <a:pt x="45582" y="2"/>
                      </a:cubicBezTo>
                      <a:cubicBezTo>
                        <a:pt x="19556" y="-236"/>
                        <a:pt x="-95" y="19272"/>
                        <a:pt x="0" y="45346"/>
                      </a:cubicBezTo>
                      <a:cubicBezTo>
                        <a:pt x="0" y="71182"/>
                        <a:pt x="20222" y="91404"/>
                        <a:pt x="45630" y="91119"/>
                      </a:cubicBezTo>
                      <a:close/>
                      <a:moveTo>
                        <a:pt x="45011" y="38780"/>
                      </a:moveTo>
                      <a:cubicBezTo>
                        <a:pt x="48913" y="38828"/>
                        <a:pt x="52196" y="40731"/>
                        <a:pt x="52196" y="45203"/>
                      </a:cubicBezTo>
                      <a:cubicBezTo>
                        <a:pt x="52196" y="49438"/>
                        <a:pt x="49341" y="51532"/>
                        <a:pt x="45487" y="52578"/>
                      </a:cubicBezTo>
                      <a:cubicBezTo>
                        <a:pt x="41538" y="51960"/>
                        <a:pt x="38731" y="50152"/>
                        <a:pt x="38588" y="45727"/>
                      </a:cubicBezTo>
                      <a:cubicBezTo>
                        <a:pt x="38398" y="41302"/>
                        <a:pt x="40729" y="38685"/>
                        <a:pt x="45011" y="3878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xmlns="" id="{5565D48A-791B-0AD1-C117-3AABF8CE769B}"/>
                    </a:ext>
                  </a:extLst>
                </p:cNvPr>
                <p:cNvSpPr/>
                <p:nvPr/>
              </p:nvSpPr>
              <p:spPr>
                <a:xfrm>
                  <a:off x="3351486" y="3871581"/>
                  <a:ext cx="46581" cy="38502"/>
                </a:xfrm>
                <a:custGeom>
                  <a:avLst/>
                  <a:gdLst>
                    <a:gd name="connsiteX0" fmla="*/ 0 w 46581"/>
                    <a:gd name="connsiteY0" fmla="*/ 0 h 38502"/>
                    <a:gd name="connsiteX1" fmla="*/ 48 w 46581"/>
                    <a:gd name="connsiteY1" fmla="*/ 28548 h 38502"/>
                    <a:gd name="connsiteX2" fmla="*/ 6233 w 46581"/>
                    <a:gd name="connsiteY2" fmla="*/ 36494 h 38502"/>
                    <a:gd name="connsiteX3" fmla="*/ 46534 w 46581"/>
                    <a:gd name="connsiteY3" fmla="*/ 2950 h 38502"/>
                    <a:gd name="connsiteX4" fmla="*/ 46581 w 46581"/>
                    <a:gd name="connsiteY4" fmla="*/ 238 h 38502"/>
                    <a:gd name="connsiteX5" fmla="*/ 46581 w 46581"/>
                    <a:gd name="connsiteY5" fmla="*/ 238 h 38502"/>
                    <a:gd name="connsiteX6" fmla="*/ 0 w 46581"/>
                    <a:gd name="connsiteY6" fmla="*/ 0 h 38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581" h="38502">
                      <a:moveTo>
                        <a:pt x="0" y="0"/>
                      </a:moveTo>
                      <a:cubicBezTo>
                        <a:pt x="48" y="9516"/>
                        <a:pt x="143" y="19032"/>
                        <a:pt x="48" y="28548"/>
                      </a:cubicBezTo>
                      <a:cubicBezTo>
                        <a:pt x="0" y="33021"/>
                        <a:pt x="381" y="35685"/>
                        <a:pt x="6233" y="36494"/>
                      </a:cubicBezTo>
                      <a:cubicBezTo>
                        <a:pt x="43631" y="41538"/>
                        <a:pt x="46438" y="39349"/>
                        <a:pt x="46534" y="2950"/>
                      </a:cubicBezTo>
                      <a:cubicBezTo>
                        <a:pt x="46534" y="2046"/>
                        <a:pt x="46534" y="1142"/>
                        <a:pt x="46581" y="238"/>
                      </a:cubicBezTo>
                      <a:cubicBezTo>
                        <a:pt x="46581" y="238"/>
                        <a:pt x="46581" y="238"/>
                        <a:pt x="46581" y="238"/>
                      </a:cubicBezTo>
                      <a:cubicBezTo>
                        <a:pt x="30975" y="1856"/>
                        <a:pt x="15464" y="2141"/>
                        <a:pt x="0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xmlns="" id="{DB76832C-5C38-FBD7-9639-4E580756FCB9}"/>
                    </a:ext>
                  </a:extLst>
                </p:cNvPr>
                <p:cNvSpPr/>
                <p:nvPr/>
              </p:nvSpPr>
              <p:spPr>
                <a:xfrm>
                  <a:off x="3351486" y="3868391"/>
                  <a:ext cx="46533" cy="4729"/>
                </a:xfrm>
                <a:custGeom>
                  <a:avLst/>
                  <a:gdLst>
                    <a:gd name="connsiteX0" fmla="*/ 0 w 46533"/>
                    <a:gd name="connsiteY0" fmla="*/ 3190 h 4729"/>
                    <a:gd name="connsiteX1" fmla="*/ 46534 w 46533"/>
                    <a:gd name="connsiteY1" fmla="*/ 3380 h 4729"/>
                    <a:gd name="connsiteX2" fmla="*/ 0 w 46533"/>
                    <a:gd name="connsiteY2" fmla="*/ 3190 h 47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33" h="4729">
                      <a:moveTo>
                        <a:pt x="0" y="3190"/>
                      </a:moveTo>
                      <a:cubicBezTo>
                        <a:pt x="15511" y="5331"/>
                        <a:pt x="31022" y="5093"/>
                        <a:pt x="46534" y="3380"/>
                      </a:cubicBezTo>
                      <a:cubicBezTo>
                        <a:pt x="31022" y="-1378"/>
                        <a:pt x="15511" y="-807"/>
                        <a:pt x="0" y="319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xmlns="" id="{C38FE230-97A9-CAE9-E27E-5FA7488BFF5C}"/>
                    </a:ext>
                  </a:extLst>
                </p:cNvPr>
                <p:cNvSpPr/>
                <p:nvPr/>
              </p:nvSpPr>
              <p:spPr>
                <a:xfrm>
                  <a:off x="3582276" y="3869059"/>
                  <a:ext cx="48649" cy="40288"/>
                </a:xfrm>
                <a:custGeom>
                  <a:avLst/>
                  <a:gdLst>
                    <a:gd name="connsiteX0" fmla="*/ 1450 w 48649"/>
                    <a:gd name="connsiteY0" fmla="*/ 2664 h 40288"/>
                    <a:gd name="connsiteX1" fmla="*/ 3686 w 48649"/>
                    <a:gd name="connsiteY1" fmla="*/ 36589 h 40288"/>
                    <a:gd name="connsiteX2" fmla="*/ 39038 w 48649"/>
                    <a:gd name="connsiteY2" fmla="*/ 38825 h 40288"/>
                    <a:gd name="connsiteX3" fmla="*/ 40418 w 48649"/>
                    <a:gd name="connsiteY3" fmla="*/ 38825 h 40288"/>
                    <a:gd name="connsiteX4" fmla="*/ 48174 w 48649"/>
                    <a:gd name="connsiteY4" fmla="*/ 31213 h 40288"/>
                    <a:gd name="connsiteX5" fmla="*/ 48650 w 48649"/>
                    <a:gd name="connsiteY5" fmla="*/ 0 h 40288"/>
                    <a:gd name="connsiteX6" fmla="*/ 1450 w 48649"/>
                    <a:gd name="connsiteY6" fmla="*/ 2664 h 40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649" h="40288">
                      <a:moveTo>
                        <a:pt x="1450" y="2664"/>
                      </a:moveTo>
                      <a:cubicBezTo>
                        <a:pt x="2306" y="14322"/>
                        <a:pt x="-3594" y="29928"/>
                        <a:pt x="3686" y="36589"/>
                      </a:cubicBezTo>
                      <a:cubicBezTo>
                        <a:pt x="11442" y="43774"/>
                        <a:pt x="26953" y="38159"/>
                        <a:pt x="39038" y="38825"/>
                      </a:cubicBezTo>
                      <a:cubicBezTo>
                        <a:pt x="39467" y="38873"/>
                        <a:pt x="39942" y="38778"/>
                        <a:pt x="40418" y="38825"/>
                      </a:cubicBezTo>
                      <a:cubicBezTo>
                        <a:pt x="46271" y="39587"/>
                        <a:pt x="48317" y="37160"/>
                        <a:pt x="48174" y="31213"/>
                      </a:cubicBezTo>
                      <a:cubicBezTo>
                        <a:pt x="47888" y="20793"/>
                        <a:pt x="48459" y="10372"/>
                        <a:pt x="48650" y="0"/>
                      </a:cubicBezTo>
                      <a:cubicBezTo>
                        <a:pt x="33281" y="7089"/>
                        <a:pt x="17294" y="3997"/>
                        <a:pt x="1450" y="2664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xmlns="" id="{615EFF27-814B-AE35-F467-F0E2DF7BF234}"/>
                    </a:ext>
                  </a:extLst>
                </p:cNvPr>
                <p:cNvSpPr/>
                <p:nvPr/>
              </p:nvSpPr>
              <p:spPr>
                <a:xfrm>
                  <a:off x="3583726" y="3868537"/>
                  <a:ext cx="47199" cy="5013"/>
                </a:xfrm>
                <a:custGeom>
                  <a:avLst/>
                  <a:gdLst>
                    <a:gd name="connsiteX0" fmla="*/ 0 w 47199"/>
                    <a:gd name="connsiteY0" fmla="*/ 3186 h 5013"/>
                    <a:gd name="connsiteX1" fmla="*/ 47200 w 47199"/>
                    <a:gd name="connsiteY1" fmla="*/ 522 h 5013"/>
                    <a:gd name="connsiteX2" fmla="*/ 47200 w 47199"/>
                    <a:gd name="connsiteY2" fmla="*/ 522 h 5013"/>
                    <a:gd name="connsiteX3" fmla="*/ 0 w 47199"/>
                    <a:gd name="connsiteY3" fmla="*/ 3186 h 5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199" h="5013">
                      <a:moveTo>
                        <a:pt x="0" y="3186"/>
                      </a:moveTo>
                      <a:cubicBezTo>
                        <a:pt x="15844" y="4518"/>
                        <a:pt x="31831" y="7611"/>
                        <a:pt x="47200" y="522"/>
                      </a:cubicBezTo>
                      <a:lnTo>
                        <a:pt x="47200" y="522"/>
                      </a:lnTo>
                      <a:cubicBezTo>
                        <a:pt x="31498" y="1997"/>
                        <a:pt x="15416" y="-3000"/>
                        <a:pt x="0" y="3186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xmlns="" id="{E48D3D25-7220-2BC4-8AE8-7CB2682A3709}"/>
                    </a:ext>
                  </a:extLst>
                </p:cNvPr>
                <p:cNvSpPr/>
                <p:nvPr/>
              </p:nvSpPr>
              <p:spPr>
                <a:xfrm>
                  <a:off x="3274882" y="3871581"/>
                  <a:ext cx="46581" cy="38489"/>
                </a:xfrm>
                <a:custGeom>
                  <a:avLst/>
                  <a:gdLst>
                    <a:gd name="connsiteX0" fmla="*/ 0 w 46581"/>
                    <a:gd name="connsiteY0" fmla="*/ 0 h 38489"/>
                    <a:gd name="connsiteX1" fmla="*/ 48 w 46581"/>
                    <a:gd name="connsiteY1" fmla="*/ 28548 h 38489"/>
                    <a:gd name="connsiteX2" fmla="*/ 6281 w 46581"/>
                    <a:gd name="connsiteY2" fmla="*/ 36494 h 38489"/>
                    <a:gd name="connsiteX3" fmla="*/ 46534 w 46581"/>
                    <a:gd name="connsiteY3" fmla="*/ 2950 h 38489"/>
                    <a:gd name="connsiteX4" fmla="*/ 46581 w 46581"/>
                    <a:gd name="connsiteY4" fmla="*/ 238 h 38489"/>
                    <a:gd name="connsiteX5" fmla="*/ 0 w 46581"/>
                    <a:gd name="connsiteY5" fmla="*/ 0 h 3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6581" h="38489">
                      <a:moveTo>
                        <a:pt x="0" y="0"/>
                      </a:moveTo>
                      <a:cubicBezTo>
                        <a:pt x="48" y="9516"/>
                        <a:pt x="143" y="19032"/>
                        <a:pt x="48" y="28548"/>
                      </a:cubicBezTo>
                      <a:cubicBezTo>
                        <a:pt x="0" y="33068"/>
                        <a:pt x="428" y="35685"/>
                        <a:pt x="6281" y="36494"/>
                      </a:cubicBezTo>
                      <a:cubicBezTo>
                        <a:pt x="43726" y="41490"/>
                        <a:pt x="46438" y="39397"/>
                        <a:pt x="46534" y="2950"/>
                      </a:cubicBezTo>
                      <a:cubicBezTo>
                        <a:pt x="46534" y="2046"/>
                        <a:pt x="46581" y="1142"/>
                        <a:pt x="46581" y="238"/>
                      </a:cubicBezTo>
                      <a:cubicBezTo>
                        <a:pt x="31022" y="1903"/>
                        <a:pt x="15511" y="2141"/>
                        <a:pt x="0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xmlns="" id="{2F887E81-AE39-A0EC-4C5A-78CA7A1FA979}"/>
                    </a:ext>
                  </a:extLst>
                </p:cNvPr>
                <p:cNvSpPr/>
                <p:nvPr/>
              </p:nvSpPr>
              <p:spPr>
                <a:xfrm>
                  <a:off x="3274882" y="3868409"/>
                  <a:ext cx="46533" cy="4694"/>
                </a:xfrm>
                <a:custGeom>
                  <a:avLst/>
                  <a:gdLst>
                    <a:gd name="connsiteX0" fmla="*/ 0 w 46533"/>
                    <a:gd name="connsiteY0" fmla="*/ 3171 h 4694"/>
                    <a:gd name="connsiteX1" fmla="*/ 46534 w 46533"/>
                    <a:gd name="connsiteY1" fmla="*/ 3362 h 4694"/>
                    <a:gd name="connsiteX2" fmla="*/ 0 w 46533"/>
                    <a:gd name="connsiteY2" fmla="*/ 3171 h 4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533" h="4694">
                      <a:moveTo>
                        <a:pt x="0" y="3171"/>
                      </a:moveTo>
                      <a:cubicBezTo>
                        <a:pt x="15511" y="5312"/>
                        <a:pt x="31022" y="5027"/>
                        <a:pt x="46534" y="3362"/>
                      </a:cubicBezTo>
                      <a:cubicBezTo>
                        <a:pt x="31070" y="-1349"/>
                        <a:pt x="15559" y="-826"/>
                        <a:pt x="0" y="317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xmlns="" id="{C8A69F98-8C11-636F-D904-0AC62FBFFAC4}"/>
                    </a:ext>
                  </a:extLst>
                </p:cNvPr>
                <p:cNvSpPr/>
                <p:nvPr/>
              </p:nvSpPr>
              <p:spPr>
                <a:xfrm>
                  <a:off x="3198078" y="3871723"/>
                  <a:ext cx="48230" cy="37562"/>
                </a:xfrm>
                <a:custGeom>
                  <a:avLst/>
                  <a:gdLst>
                    <a:gd name="connsiteX0" fmla="*/ 152 w 48230"/>
                    <a:gd name="connsiteY0" fmla="*/ 0 h 37562"/>
                    <a:gd name="connsiteX1" fmla="*/ 57 w 48230"/>
                    <a:gd name="connsiteY1" fmla="*/ 27168 h 37562"/>
                    <a:gd name="connsiteX2" fmla="*/ 9192 w 48230"/>
                    <a:gd name="connsiteY2" fmla="*/ 36256 h 37562"/>
                    <a:gd name="connsiteX3" fmla="*/ 44544 w 48230"/>
                    <a:gd name="connsiteY3" fmla="*/ 33925 h 37562"/>
                    <a:gd name="connsiteX4" fmla="*/ 46781 w 48230"/>
                    <a:gd name="connsiteY4" fmla="*/ 0 h 37562"/>
                    <a:gd name="connsiteX5" fmla="*/ 46781 w 48230"/>
                    <a:gd name="connsiteY5" fmla="*/ 0 h 37562"/>
                    <a:gd name="connsiteX6" fmla="*/ 152 w 48230"/>
                    <a:gd name="connsiteY6" fmla="*/ 0 h 37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230" h="37562">
                      <a:moveTo>
                        <a:pt x="152" y="0"/>
                      </a:moveTo>
                      <a:cubicBezTo>
                        <a:pt x="152" y="9088"/>
                        <a:pt x="628" y="18176"/>
                        <a:pt x="57" y="27168"/>
                      </a:cubicBezTo>
                      <a:cubicBezTo>
                        <a:pt x="-419" y="34401"/>
                        <a:pt x="2055" y="36827"/>
                        <a:pt x="9192" y="36256"/>
                      </a:cubicBezTo>
                      <a:cubicBezTo>
                        <a:pt x="21278" y="35257"/>
                        <a:pt x="36789" y="41110"/>
                        <a:pt x="44544" y="33925"/>
                      </a:cubicBezTo>
                      <a:cubicBezTo>
                        <a:pt x="51824" y="27216"/>
                        <a:pt x="45924" y="11657"/>
                        <a:pt x="46781" y="0"/>
                      </a:cubicBezTo>
                      <a:cubicBezTo>
                        <a:pt x="46781" y="0"/>
                        <a:pt x="46781" y="0"/>
                        <a:pt x="46781" y="0"/>
                      </a:cubicBezTo>
                      <a:cubicBezTo>
                        <a:pt x="31222" y="1808"/>
                        <a:pt x="15711" y="1856"/>
                        <a:pt x="152" y="0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xmlns="" id="{789EB054-1FBE-49BF-C9FE-8038C0B233CE}"/>
                    </a:ext>
                  </a:extLst>
                </p:cNvPr>
                <p:cNvSpPr/>
                <p:nvPr/>
              </p:nvSpPr>
              <p:spPr>
                <a:xfrm>
                  <a:off x="3198230" y="3868405"/>
                  <a:ext cx="46628" cy="4710"/>
                </a:xfrm>
                <a:custGeom>
                  <a:avLst/>
                  <a:gdLst>
                    <a:gd name="connsiteX0" fmla="*/ 0 w 46628"/>
                    <a:gd name="connsiteY0" fmla="*/ 3319 h 4710"/>
                    <a:gd name="connsiteX1" fmla="*/ 46629 w 46628"/>
                    <a:gd name="connsiteY1" fmla="*/ 3319 h 4710"/>
                    <a:gd name="connsiteX2" fmla="*/ 0 w 46628"/>
                    <a:gd name="connsiteY2" fmla="*/ 3319 h 4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6628" h="4710">
                      <a:moveTo>
                        <a:pt x="0" y="3319"/>
                      </a:moveTo>
                      <a:cubicBezTo>
                        <a:pt x="15559" y="5174"/>
                        <a:pt x="31070" y="5174"/>
                        <a:pt x="46629" y="3319"/>
                      </a:cubicBezTo>
                      <a:cubicBezTo>
                        <a:pt x="31070" y="-1154"/>
                        <a:pt x="15559" y="-1059"/>
                        <a:pt x="0" y="3319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xmlns="" id="{D7F64D7A-B112-67B7-CE74-5CE2DDA6043F}"/>
                    </a:ext>
                  </a:extLst>
                </p:cNvPr>
                <p:cNvSpPr/>
                <p:nvPr/>
              </p:nvSpPr>
              <p:spPr>
                <a:xfrm>
                  <a:off x="3504981" y="3871819"/>
                  <a:ext cx="46152" cy="36672"/>
                </a:xfrm>
                <a:custGeom>
                  <a:avLst/>
                  <a:gdLst>
                    <a:gd name="connsiteX0" fmla="*/ 19080 w 46152"/>
                    <a:gd name="connsiteY0" fmla="*/ 952 h 36672"/>
                    <a:gd name="connsiteX1" fmla="*/ 5995 w 46152"/>
                    <a:gd name="connsiteY1" fmla="*/ 13894 h 36672"/>
                    <a:gd name="connsiteX2" fmla="*/ 0 w 46152"/>
                    <a:gd name="connsiteY2" fmla="*/ 32688 h 36672"/>
                    <a:gd name="connsiteX3" fmla="*/ 7613 w 46152"/>
                    <a:gd name="connsiteY3" fmla="*/ 36018 h 36672"/>
                    <a:gd name="connsiteX4" fmla="*/ 46153 w 46152"/>
                    <a:gd name="connsiteY4" fmla="*/ 0 h 36672"/>
                    <a:gd name="connsiteX5" fmla="*/ 46153 w 46152"/>
                    <a:gd name="connsiteY5" fmla="*/ 0 h 36672"/>
                    <a:gd name="connsiteX6" fmla="*/ 19080 w 46152"/>
                    <a:gd name="connsiteY6" fmla="*/ 952 h 3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152" h="36672">
                      <a:moveTo>
                        <a:pt x="19080" y="952"/>
                      </a:moveTo>
                      <a:cubicBezTo>
                        <a:pt x="9802" y="856"/>
                        <a:pt x="6233" y="4710"/>
                        <a:pt x="5995" y="13894"/>
                      </a:cubicBezTo>
                      <a:cubicBezTo>
                        <a:pt x="5852" y="20460"/>
                        <a:pt x="9040" y="28739"/>
                        <a:pt x="0" y="32688"/>
                      </a:cubicBezTo>
                      <a:cubicBezTo>
                        <a:pt x="1047" y="37255"/>
                        <a:pt x="4806" y="35828"/>
                        <a:pt x="7613" y="36018"/>
                      </a:cubicBezTo>
                      <a:cubicBezTo>
                        <a:pt x="46105" y="37969"/>
                        <a:pt x="46105" y="37969"/>
                        <a:pt x="46153" y="0"/>
                      </a:cubicBezTo>
                      <a:cubicBezTo>
                        <a:pt x="46153" y="0"/>
                        <a:pt x="46153" y="0"/>
                        <a:pt x="46153" y="0"/>
                      </a:cubicBezTo>
                      <a:cubicBezTo>
                        <a:pt x="37208" y="2189"/>
                        <a:pt x="28120" y="1047"/>
                        <a:pt x="19080" y="952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xmlns="" id="{4934EF42-6336-FE1E-F82A-13D3BB1650DF}"/>
                    </a:ext>
                  </a:extLst>
                </p:cNvPr>
                <p:cNvSpPr/>
                <p:nvPr/>
              </p:nvSpPr>
              <p:spPr>
                <a:xfrm>
                  <a:off x="3504981" y="3868595"/>
                  <a:ext cx="46200" cy="35959"/>
                </a:xfrm>
                <a:custGeom>
                  <a:avLst/>
                  <a:gdLst>
                    <a:gd name="connsiteX0" fmla="*/ 11895 w 46200"/>
                    <a:gd name="connsiteY0" fmla="*/ 417 h 35959"/>
                    <a:gd name="connsiteX1" fmla="*/ 1903 w 46200"/>
                    <a:gd name="connsiteY1" fmla="*/ 10742 h 35959"/>
                    <a:gd name="connsiteX2" fmla="*/ 0 w 46200"/>
                    <a:gd name="connsiteY2" fmla="*/ 35959 h 35959"/>
                    <a:gd name="connsiteX3" fmla="*/ 5995 w 46200"/>
                    <a:gd name="connsiteY3" fmla="*/ 17165 h 35959"/>
                    <a:gd name="connsiteX4" fmla="*/ 19080 w 46200"/>
                    <a:gd name="connsiteY4" fmla="*/ 4223 h 35959"/>
                    <a:gd name="connsiteX5" fmla="*/ 46201 w 46200"/>
                    <a:gd name="connsiteY5" fmla="*/ 3272 h 35959"/>
                    <a:gd name="connsiteX6" fmla="*/ 11895 w 46200"/>
                    <a:gd name="connsiteY6" fmla="*/ 417 h 35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00" h="35959">
                      <a:moveTo>
                        <a:pt x="11895" y="417"/>
                      </a:moveTo>
                      <a:cubicBezTo>
                        <a:pt x="3997" y="-582"/>
                        <a:pt x="2046" y="3414"/>
                        <a:pt x="1903" y="10742"/>
                      </a:cubicBezTo>
                      <a:cubicBezTo>
                        <a:pt x="1760" y="19116"/>
                        <a:pt x="4330" y="27823"/>
                        <a:pt x="0" y="35959"/>
                      </a:cubicBezTo>
                      <a:cubicBezTo>
                        <a:pt x="9040" y="32010"/>
                        <a:pt x="5852" y="23683"/>
                        <a:pt x="5995" y="17165"/>
                      </a:cubicBezTo>
                      <a:cubicBezTo>
                        <a:pt x="6233" y="7934"/>
                        <a:pt x="9802" y="4128"/>
                        <a:pt x="19080" y="4223"/>
                      </a:cubicBezTo>
                      <a:cubicBezTo>
                        <a:pt x="28120" y="4318"/>
                        <a:pt x="37208" y="5460"/>
                        <a:pt x="46201" y="3272"/>
                      </a:cubicBezTo>
                      <a:cubicBezTo>
                        <a:pt x="35162" y="-2914"/>
                        <a:pt x="23267" y="1844"/>
                        <a:pt x="11895" y="417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xmlns="" id="{EEFCC5B5-BABB-E45E-DB42-5FFBE1ABCE36}"/>
                    </a:ext>
                  </a:extLst>
                </p:cNvPr>
                <p:cNvSpPr/>
                <p:nvPr/>
              </p:nvSpPr>
              <p:spPr>
                <a:xfrm>
                  <a:off x="3428376" y="3871866"/>
                  <a:ext cx="46200" cy="36672"/>
                </a:xfrm>
                <a:custGeom>
                  <a:avLst/>
                  <a:gdLst>
                    <a:gd name="connsiteX0" fmla="*/ 19127 w 46200"/>
                    <a:gd name="connsiteY0" fmla="*/ 904 h 36672"/>
                    <a:gd name="connsiteX1" fmla="*/ 6043 w 46200"/>
                    <a:gd name="connsiteY1" fmla="*/ 13893 h 36672"/>
                    <a:gd name="connsiteX2" fmla="*/ 0 w 46200"/>
                    <a:gd name="connsiteY2" fmla="*/ 32688 h 36672"/>
                    <a:gd name="connsiteX3" fmla="*/ 7613 w 46200"/>
                    <a:gd name="connsiteY3" fmla="*/ 36018 h 36672"/>
                    <a:gd name="connsiteX4" fmla="*/ 46201 w 46200"/>
                    <a:gd name="connsiteY4" fmla="*/ 0 h 36672"/>
                    <a:gd name="connsiteX5" fmla="*/ 46201 w 46200"/>
                    <a:gd name="connsiteY5" fmla="*/ 0 h 36672"/>
                    <a:gd name="connsiteX6" fmla="*/ 19127 w 46200"/>
                    <a:gd name="connsiteY6" fmla="*/ 904 h 36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00" h="36672">
                      <a:moveTo>
                        <a:pt x="19127" y="904"/>
                      </a:moveTo>
                      <a:cubicBezTo>
                        <a:pt x="9849" y="809"/>
                        <a:pt x="6281" y="4710"/>
                        <a:pt x="6043" y="13893"/>
                      </a:cubicBezTo>
                      <a:cubicBezTo>
                        <a:pt x="5900" y="20412"/>
                        <a:pt x="9088" y="28738"/>
                        <a:pt x="0" y="32688"/>
                      </a:cubicBezTo>
                      <a:cubicBezTo>
                        <a:pt x="999" y="37303"/>
                        <a:pt x="4758" y="35876"/>
                        <a:pt x="7613" y="36018"/>
                      </a:cubicBezTo>
                      <a:cubicBezTo>
                        <a:pt x="46153" y="37969"/>
                        <a:pt x="46153" y="37969"/>
                        <a:pt x="46201" y="0"/>
                      </a:cubicBezTo>
                      <a:cubicBezTo>
                        <a:pt x="46201" y="0"/>
                        <a:pt x="46201" y="0"/>
                        <a:pt x="46201" y="0"/>
                      </a:cubicBezTo>
                      <a:cubicBezTo>
                        <a:pt x="37255" y="2141"/>
                        <a:pt x="28120" y="999"/>
                        <a:pt x="19127" y="904"/>
                      </a:cubicBezTo>
                      <a:close/>
                    </a:path>
                  </a:pathLst>
                </a:custGeom>
                <a:solidFill>
                  <a:srgbClr val="1D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xmlns="" id="{4125E357-32D4-9659-AFAC-44BF23C817D1}"/>
                    </a:ext>
                  </a:extLst>
                </p:cNvPr>
                <p:cNvSpPr/>
                <p:nvPr/>
              </p:nvSpPr>
              <p:spPr>
                <a:xfrm>
                  <a:off x="3428424" y="3868576"/>
                  <a:ext cx="46248" cy="35930"/>
                </a:xfrm>
                <a:custGeom>
                  <a:avLst/>
                  <a:gdLst>
                    <a:gd name="connsiteX0" fmla="*/ 11895 w 46248"/>
                    <a:gd name="connsiteY0" fmla="*/ 435 h 35930"/>
                    <a:gd name="connsiteX1" fmla="*/ 1903 w 46248"/>
                    <a:gd name="connsiteY1" fmla="*/ 10760 h 35930"/>
                    <a:gd name="connsiteX2" fmla="*/ 0 w 46248"/>
                    <a:gd name="connsiteY2" fmla="*/ 35930 h 35930"/>
                    <a:gd name="connsiteX3" fmla="*/ 6043 w 46248"/>
                    <a:gd name="connsiteY3" fmla="*/ 17136 h 35930"/>
                    <a:gd name="connsiteX4" fmla="*/ 19127 w 46248"/>
                    <a:gd name="connsiteY4" fmla="*/ 4147 h 35930"/>
                    <a:gd name="connsiteX5" fmla="*/ 46248 w 46248"/>
                    <a:gd name="connsiteY5" fmla="*/ 3195 h 35930"/>
                    <a:gd name="connsiteX6" fmla="*/ 11895 w 46248"/>
                    <a:gd name="connsiteY6" fmla="*/ 435 h 359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248" h="35930">
                      <a:moveTo>
                        <a:pt x="11895" y="435"/>
                      </a:moveTo>
                      <a:cubicBezTo>
                        <a:pt x="3997" y="-564"/>
                        <a:pt x="2046" y="3433"/>
                        <a:pt x="1903" y="10760"/>
                      </a:cubicBezTo>
                      <a:cubicBezTo>
                        <a:pt x="1713" y="19134"/>
                        <a:pt x="4377" y="27842"/>
                        <a:pt x="0" y="35930"/>
                      </a:cubicBezTo>
                      <a:cubicBezTo>
                        <a:pt x="9088" y="32029"/>
                        <a:pt x="5852" y="23702"/>
                        <a:pt x="6043" y="17136"/>
                      </a:cubicBezTo>
                      <a:cubicBezTo>
                        <a:pt x="6280" y="7953"/>
                        <a:pt x="9802" y="4051"/>
                        <a:pt x="19127" y="4147"/>
                      </a:cubicBezTo>
                      <a:cubicBezTo>
                        <a:pt x="28167" y="4242"/>
                        <a:pt x="37255" y="5384"/>
                        <a:pt x="46248" y="3195"/>
                      </a:cubicBezTo>
                      <a:cubicBezTo>
                        <a:pt x="35162" y="-2895"/>
                        <a:pt x="23267" y="1863"/>
                        <a:pt x="11895" y="435"/>
                      </a:cubicBezTo>
                      <a:close/>
                    </a:path>
                  </a:pathLst>
                </a:custGeom>
                <a:solidFill>
                  <a:srgbClr val="1D97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xmlns="" id="{F5EBE8AD-31C9-92F5-F9C8-7D159E463168}"/>
                    </a:ext>
                  </a:extLst>
                </p:cNvPr>
                <p:cNvSpPr/>
                <p:nvPr/>
              </p:nvSpPr>
              <p:spPr>
                <a:xfrm>
                  <a:off x="3116630" y="3871866"/>
                  <a:ext cx="47806" cy="37492"/>
                </a:xfrm>
                <a:custGeom>
                  <a:avLst/>
                  <a:gdLst>
                    <a:gd name="connsiteX0" fmla="*/ 19175 w 47806"/>
                    <a:gd name="connsiteY0" fmla="*/ 904 h 37492"/>
                    <a:gd name="connsiteX1" fmla="*/ 6090 w 47806"/>
                    <a:gd name="connsiteY1" fmla="*/ 13893 h 37492"/>
                    <a:gd name="connsiteX2" fmla="*/ 0 w 47806"/>
                    <a:gd name="connsiteY2" fmla="*/ 32640 h 37492"/>
                    <a:gd name="connsiteX3" fmla="*/ 8945 w 47806"/>
                    <a:gd name="connsiteY3" fmla="*/ 35876 h 37492"/>
                    <a:gd name="connsiteX4" fmla="*/ 44155 w 47806"/>
                    <a:gd name="connsiteY4" fmla="*/ 33782 h 37492"/>
                    <a:gd name="connsiteX5" fmla="*/ 46296 w 47806"/>
                    <a:gd name="connsiteY5" fmla="*/ 0 h 37492"/>
                    <a:gd name="connsiteX6" fmla="*/ 46296 w 47806"/>
                    <a:gd name="connsiteY6" fmla="*/ 0 h 37492"/>
                    <a:gd name="connsiteX7" fmla="*/ 19175 w 47806"/>
                    <a:gd name="connsiteY7" fmla="*/ 904 h 37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806" h="37492">
                      <a:moveTo>
                        <a:pt x="19175" y="904"/>
                      </a:moveTo>
                      <a:cubicBezTo>
                        <a:pt x="9849" y="809"/>
                        <a:pt x="6328" y="4710"/>
                        <a:pt x="6090" y="13893"/>
                      </a:cubicBezTo>
                      <a:cubicBezTo>
                        <a:pt x="5948" y="20412"/>
                        <a:pt x="9183" y="28786"/>
                        <a:pt x="0" y="32640"/>
                      </a:cubicBezTo>
                      <a:cubicBezTo>
                        <a:pt x="1427" y="37922"/>
                        <a:pt x="5852" y="35971"/>
                        <a:pt x="8945" y="35876"/>
                      </a:cubicBezTo>
                      <a:cubicBezTo>
                        <a:pt x="20983" y="35495"/>
                        <a:pt x="36399" y="40919"/>
                        <a:pt x="44155" y="33782"/>
                      </a:cubicBezTo>
                      <a:cubicBezTo>
                        <a:pt x="51339" y="27121"/>
                        <a:pt x="45582" y="11610"/>
                        <a:pt x="46296" y="0"/>
                      </a:cubicBezTo>
                      <a:lnTo>
                        <a:pt x="46296" y="0"/>
                      </a:lnTo>
                      <a:cubicBezTo>
                        <a:pt x="37350" y="2094"/>
                        <a:pt x="28215" y="999"/>
                        <a:pt x="19175" y="90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xmlns="" id="{F91D1B58-1A24-462B-70C6-E43F39FDCD9F}"/>
                    </a:ext>
                  </a:extLst>
                </p:cNvPr>
                <p:cNvSpPr/>
                <p:nvPr/>
              </p:nvSpPr>
              <p:spPr>
                <a:xfrm>
                  <a:off x="3116630" y="3868426"/>
                  <a:ext cx="46343" cy="36080"/>
                </a:xfrm>
                <a:custGeom>
                  <a:avLst/>
                  <a:gdLst>
                    <a:gd name="connsiteX0" fmla="*/ 6614 w 46343"/>
                    <a:gd name="connsiteY0" fmla="*/ 1109 h 36080"/>
                    <a:gd name="connsiteX1" fmla="*/ 2141 w 46343"/>
                    <a:gd name="connsiteY1" fmla="*/ 9531 h 36080"/>
                    <a:gd name="connsiteX2" fmla="*/ 0 w 46343"/>
                    <a:gd name="connsiteY2" fmla="*/ 36080 h 36080"/>
                    <a:gd name="connsiteX3" fmla="*/ 6090 w 46343"/>
                    <a:gd name="connsiteY3" fmla="*/ 17334 h 36080"/>
                    <a:gd name="connsiteX4" fmla="*/ 19175 w 46343"/>
                    <a:gd name="connsiteY4" fmla="*/ 4344 h 36080"/>
                    <a:gd name="connsiteX5" fmla="*/ 46343 w 46343"/>
                    <a:gd name="connsiteY5" fmla="*/ 3440 h 36080"/>
                    <a:gd name="connsiteX6" fmla="*/ 6614 w 46343"/>
                    <a:gd name="connsiteY6" fmla="*/ 1109 h 36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343" h="36080">
                      <a:moveTo>
                        <a:pt x="6614" y="1109"/>
                      </a:moveTo>
                      <a:cubicBezTo>
                        <a:pt x="1713" y="1014"/>
                        <a:pt x="2522" y="6009"/>
                        <a:pt x="2141" y="9531"/>
                      </a:cubicBezTo>
                      <a:cubicBezTo>
                        <a:pt x="1190" y="18380"/>
                        <a:pt x="4377" y="27516"/>
                        <a:pt x="0" y="36080"/>
                      </a:cubicBezTo>
                      <a:cubicBezTo>
                        <a:pt x="9183" y="32226"/>
                        <a:pt x="5900" y="23852"/>
                        <a:pt x="6090" y="17334"/>
                      </a:cubicBezTo>
                      <a:cubicBezTo>
                        <a:pt x="6328" y="8151"/>
                        <a:pt x="9849" y="4202"/>
                        <a:pt x="19175" y="4344"/>
                      </a:cubicBezTo>
                      <a:cubicBezTo>
                        <a:pt x="28215" y="4439"/>
                        <a:pt x="37350" y="5534"/>
                        <a:pt x="46343" y="3440"/>
                      </a:cubicBezTo>
                      <a:cubicBezTo>
                        <a:pt x="33449" y="-2745"/>
                        <a:pt x="19889" y="1347"/>
                        <a:pt x="6614" y="110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xmlns="" id="{FE25E239-A0FB-AE3A-C60C-5FE36B818553}"/>
                    </a:ext>
                  </a:extLst>
                </p:cNvPr>
                <p:cNvSpPr/>
                <p:nvPr/>
              </p:nvSpPr>
              <p:spPr>
                <a:xfrm>
                  <a:off x="4513447" y="4016273"/>
                  <a:ext cx="34463" cy="39110"/>
                </a:xfrm>
                <a:custGeom>
                  <a:avLst/>
                  <a:gdLst>
                    <a:gd name="connsiteX0" fmla="*/ 47 w 34463"/>
                    <a:gd name="connsiteY0" fmla="*/ 39111 h 39110"/>
                    <a:gd name="connsiteX1" fmla="*/ 25836 w 34463"/>
                    <a:gd name="connsiteY1" fmla="*/ 38683 h 39110"/>
                    <a:gd name="connsiteX2" fmla="*/ 33687 w 34463"/>
                    <a:gd name="connsiteY2" fmla="*/ 31022 h 39110"/>
                    <a:gd name="connsiteX3" fmla="*/ 5424 w 34463"/>
                    <a:gd name="connsiteY3" fmla="*/ 333 h 39110"/>
                    <a:gd name="connsiteX4" fmla="*/ 0 w 34463"/>
                    <a:gd name="connsiteY4" fmla="*/ 0 h 39110"/>
                    <a:gd name="connsiteX5" fmla="*/ 47 w 34463"/>
                    <a:gd name="connsiteY5" fmla="*/ 39111 h 3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463" h="39110">
                      <a:moveTo>
                        <a:pt x="47" y="39111"/>
                      </a:moveTo>
                      <a:cubicBezTo>
                        <a:pt x="8660" y="38921"/>
                        <a:pt x="17272" y="38397"/>
                        <a:pt x="25836" y="38683"/>
                      </a:cubicBezTo>
                      <a:cubicBezTo>
                        <a:pt x="31736" y="38873"/>
                        <a:pt x="33306" y="36827"/>
                        <a:pt x="33687" y="31022"/>
                      </a:cubicBezTo>
                      <a:cubicBezTo>
                        <a:pt x="35733" y="714"/>
                        <a:pt x="35923" y="714"/>
                        <a:pt x="5424" y="333"/>
                      </a:cubicBezTo>
                      <a:cubicBezTo>
                        <a:pt x="3616" y="333"/>
                        <a:pt x="1808" y="95"/>
                        <a:pt x="0" y="0"/>
                      </a:cubicBezTo>
                      <a:cubicBezTo>
                        <a:pt x="6518" y="13037"/>
                        <a:pt x="6281" y="26074"/>
                        <a:pt x="47" y="3911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xmlns="" id="{434515A2-1384-097F-9846-38EE9CFD9EFB}"/>
                    </a:ext>
                  </a:extLst>
                </p:cNvPr>
                <p:cNvSpPr/>
                <p:nvPr/>
              </p:nvSpPr>
              <p:spPr>
                <a:xfrm>
                  <a:off x="4513447" y="4016273"/>
                  <a:ext cx="4787" cy="39110"/>
                </a:xfrm>
                <a:custGeom>
                  <a:avLst/>
                  <a:gdLst>
                    <a:gd name="connsiteX0" fmla="*/ 47 w 4787"/>
                    <a:gd name="connsiteY0" fmla="*/ 39111 h 39110"/>
                    <a:gd name="connsiteX1" fmla="*/ 0 w 4787"/>
                    <a:gd name="connsiteY1" fmla="*/ 0 h 39110"/>
                    <a:gd name="connsiteX2" fmla="*/ 0 w 4787"/>
                    <a:gd name="connsiteY2" fmla="*/ 0 h 39110"/>
                    <a:gd name="connsiteX3" fmla="*/ 47 w 4787"/>
                    <a:gd name="connsiteY3" fmla="*/ 39111 h 39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787" h="39110">
                      <a:moveTo>
                        <a:pt x="47" y="39111"/>
                      </a:moveTo>
                      <a:cubicBezTo>
                        <a:pt x="6281" y="26074"/>
                        <a:pt x="6471" y="13037"/>
                        <a:pt x="0" y="0"/>
                      </a:cubicBezTo>
                      <a:lnTo>
                        <a:pt x="0" y="0"/>
                      </a:lnTo>
                      <a:cubicBezTo>
                        <a:pt x="47" y="13037"/>
                        <a:pt x="47" y="26074"/>
                        <a:pt x="47" y="39111"/>
                      </a:cubicBezTo>
                      <a:close/>
                    </a:path>
                  </a:pathLst>
                </a:custGeom>
                <a:solidFill>
                  <a:srgbClr val="1D98C4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xmlns="" id="{7BD96909-7528-CB53-691E-94C8A0DE6CAE}"/>
                    </a:ext>
                  </a:extLst>
                </p:cNvPr>
                <p:cNvSpPr/>
                <p:nvPr/>
              </p:nvSpPr>
              <p:spPr>
                <a:xfrm>
                  <a:off x="4516111" y="4270908"/>
                  <a:ext cx="32991" cy="38368"/>
                </a:xfrm>
                <a:custGeom>
                  <a:avLst/>
                  <a:gdLst>
                    <a:gd name="connsiteX0" fmla="*/ 0 w 32991"/>
                    <a:gd name="connsiteY0" fmla="*/ 38174 h 38368"/>
                    <a:gd name="connsiteX1" fmla="*/ 23172 w 32991"/>
                    <a:gd name="connsiteY1" fmla="*/ 38317 h 38368"/>
                    <a:gd name="connsiteX2" fmla="*/ 32688 w 32991"/>
                    <a:gd name="connsiteY2" fmla="*/ 29276 h 38368"/>
                    <a:gd name="connsiteX3" fmla="*/ 4092 w 32991"/>
                    <a:gd name="connsiteY3" fmla="*/ 62 h 38368"/>
                    <a:gd name="connsiteX4" fmla="*/ 0 w 32991"/>
                    <a:gd name="connsiteY4" fmla="*/ 110 h 38368"/>
                    <a:gd name="connsiteX5" fmla="*/ 0 w 32991"/>
                    <a:gd name="connsiteY5" fmla="*/ 110 h 38368"/>
                    <a:gd name="connsiteX6" fmla="*/ 0 w 32991"/>
                    <a:gd name="connsiteY6" fmla="*/ 38174 h 383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991" h="38368">
                      <a:moveTo>
                        <a:pt x="0" y="38174"/>
                      </a:moveTo>
                      <a:cubicBezTo>
                        <a:pt x="7708" y="38174"/>
                        <a:pt x="15464" y="37841"/>
                        <a:pt x="23172" y="38317"/>
                      </a:cubicBezTo>
                      <a:cubicBezTo>
                        <a:pt x="30071" y="38745"/>
                        <a:pt x="32402" y="36604"/>
                        <a:pt x="32688" y="29276"/>
                      </a:cubicBezTo>
                      <a:cubicBezTo>
                        <a:pt x="33687" y="-318"/>
                        <a:pt x="33972" y="-271"/>
                        <a:pt x="4092" y="62"/>
                      </a:cubicBezTo>
                      <a:cubicBezTo>
                        <a:pt x="2712" y="62"/>
                        <a:pt x="1380" y="110"/>
                        <a:pt x="0" y="110"/>
                      </a:cubicBezTo>
                      <a:lnTo>
                        <a:pt x="0" y="110"/>
                      </a:lnTo>
                      <a:cubicBezTo>
                        <a:pt x="6471" y="12766"/>
                        <a:pt x="6376" y="25470"/>
                        <a:pt x="0" y="38174"/>
                      </a:cubicBezTo>
                      <a:close/>
                    </a:path>
                  </a:pathLst>
                </a:custGeom>
                <a:solidFill>
                  <a:srgbClr val="1E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xmlns="" id="{FCDFCB68-5D7B-995F-AB89-15265115BCFB}"/>
                    </a:ext>
                  </a:extLst>
                </p:cNvPr>
                <p:cNvSpPr/>
                <p:nvPr/>
              </p:nvSpPr>
              <p:spPr>
                <a:xfrm>
                  <a:off x="4516111" y="4271018"/>
                  <a:ext cx="4781" cy="38064"/>
                </a:xfrm>
                <a:custGeom>
                  <a:avLst/>
                  <a:gdLst>
                    <a:gd name="connsiteX0" fmla="*/ 0 w 4781"/>
                    <a:gd name="connsiteY0" fmla="*/ 38064 h 38064"/>
                    <a:gd name="connsiteX1" fmla="*/ 0 w 4781"/>
                    <a:gd name="connsiteY1" fmla="*/ 38064 h 38064"/>
                    <a:gd name="connsiteX2" fmla="*/ 0 w 4781"/>
                    <a:gd name="connsiteY2" fmla="*/ 0 h 38064"/>
                    <a:gd name="connsiteX3" fmla="*/ 0 w 4781"/>
                    <a:gd name="connsiteY3" fmla="*/ 0 h 38064"/>
                    <a:gd name="connsiteX4" fmla="*/ 0 w 4781"/>
                    <a:gd name="connsiteY4" fmla="*/ 0 h 38064"/>
                    <a:gd name="connsiteX5" fmla="*/ 0 w 4781"/>
                    <a:gd name="connsiteY5" fmla="*/ 38064 h 38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81" h="38064">
                      <a:moveTo>
                        <a:pt x="0" y="38064"/>
                      </a:moveTo>
                      <a:lnTo>
                        <a:pt x="0" y="38064"/>
                      </a:lnTo>
                      <a:cubicBezTo>
                        <a:pt x="6328" y="25360"/>
                        <a:pt x="6423" y="12657"/>
                        <a:pt x="0" y="0"/>
                      </a:cubicBezTo>
                      <a:lnTo>
                        <a:pt x="0" y="0"/>
                      </a:lnTo>
                      <a:lnTo>
                        <a:pt x="0" y="0"/>
                      </a:lnTo>
                      <a:cubicBezTo>
                        <a:pt x="0" y="12704"/>
                        <a:pt x="0" y="25360"/>
                        <a:pt x="0" y="38064"/>
                      </a:cubicBezTo>
                      <a:close/>
                    </a:path>
                  </a:pathLst>
                </a:custGeom>
                <a:solidFill>
                  <a:srgbClr val="1E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xmlns="" id="{76DEAF14-6B3E-A3B3-F846-AF1134729909}"/>
                    </a:ext>
                  </a:extLst>
                </p:cNvPr>
                <p:cNvSpPr/>
                <p:nvPr/>
              </p:nvSpPr>
              <p:spPr>
                <a:xfrm>
                  <a:off x="4516635" y="4143299"/>
                  <a:ext cx="32000" cy="37953"/>
                </a:xfrm>
                <a:custGeom>
                  <a:avLst/>
                  <a:gdLst>
                    <a:gd name="connsiteX0" fmla="*/ 2284 w 32000"/>
                    <a:gd name="connsiteY0" fmla="*/ 29180 h 37953"/>
                    <a:gd name="connsiteX1" fmla="*/ 20697 w 32000"/>
                    <a:gd name="connsiteY1" fmla="*/ 34699 h 37953"/>
                    <a:gd name="connsiteX2" fmla="*/ 24837 w 32000"/>
                    <a:gd name="connsiteY2" fmla="*/ 37887 h 37953"/>
                    <a:gd name="connsiteX3" fmla="*/ 31451 w 32000"/>
                    <a:gd name="connsiteY3" fmla="*/ 33605 h 37953"/>
                    <a:gd name="connsiteX4" fmla="*/ 29500 w 32000"/>
                    <a:gd name="connsiteY4" fmla="*/ 3201 h 37953"/>
                    <a:gd name="connsiteX5" fmla="*/ 5377 w 32000"/>
                    <a:gd name="connsiteY5" fmla="*/ 1250 h 37953"/>
                    <a:gd name="connsiteX6" fmla="*/ 0 w 32000"/>
                    <a:gd name="connsiteY6" fmla="*/ 1393 h 37953"/>
                    <a:gd name="connsiteX7" fmla="*/ 0 w 32000"/>
                    <a:gd name="connsiteY7" fmla="*/ 1393 h 37953"/>
                    <a:gd name="connsiteX8" fmla="*/ 904 w 32000"/>
                    <a:gd name="connsiteY8" fmla="*/ 9387 h 37953"/>
                    <a:gd name="connsiteX9" fmla="*/ 2284 w 32000"/>
                    <a:gd name="connsiteY9" fmla="*/ 29180 h 37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2000" h="37953">
                      <a:moveTo>
                        <a:pt x="2284" y="29180"/>
                      </a:moveTo>
                      <a:cubicBezTo>
                        <a:pt x="6233" y="36222"/>
                        <a:pt x="14750" y="32035"/>
                        <a:pt x="20697" y="34699"/>
                      </a:cubicBezTo>
                      <a:cubicBezTo>
                        <a:pt x="22363" y="35461"/>
                        <a:pt x="23838" y="36317"/>
                        <a:pt x="24837" y="37887"/>
                      </a:cubicBezTo>
                      <a:cubicBezTo>
                        <a:pt x="28073" y="38030"/>
                        <a:pt x="31546" y="38363"/>
                        <a:pt x="31451" y="33605"/>
                      </a:cubicBezTo>
                      <a:cubicBezTo>
                        <a:pt x="31213" y="23280"/>
                        <a:pt x="33782" y="11433"/>
                        <a:pt x="29500" y="3201"/>
                      </a:cubicBezTo>
                      <a:cubicBezTo>
                        <a:pt x="26264" y="-3032"/>
                        <a:pt x="13751" y="1869"/>
                        <a:pt x="5377" y="1250"/>
                      </a:cubicBezTo>
                      <a:cubicBezTo>
                        <a:pt x="3616" y="1108"/>
                        <a:pt x="1760" y="1298"/>
                        <a:pt x="0" y="1393"/>
                      </a:cubicBezTo>
                      <a:cubicBezTo>
                        <a:pt x="0" y="1393"/>
                        <a:pt x="0" y="1393"/>
                        <a:pt x="0" y="1393"/>
                      </a:cubicBezTo>
                      <a:cubicBezTo>
                        <a:pt x="333" y="4058"/>
                        <a:pt x="856" y="6675"/>
                        <a:pt x="904" y="9387"/>
                      </a:cubicBezTo>
                      <a:cubicBezTo>
                        <a:pt x="952" y="16000"/>
                        <a:pt x="-1047" y="23185"/>
                        <a:pt x="2284" y="29180"/>
                      </a:cubicBezTo>
                      <a:close/>
                    </a:path>
                  </a:pathLst>
                </a:custGeom>
                <a:solidFill>
                  <a:srgbClr val="1E97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xmlns="" id="{B7239D02-1AA0-ED07-5623-7DEE326227DA}"/>
                    </a:ext>
                  </a:extLst>
                </p:cNvPr>
                <p:cNvSpPr/>
                <p:nvPr/>
              </p:nvSpPr>
              <p:spPr>
                <a:xfrm>
                  <a:off x="4512262" y="4144644"/>
                  <a:ext cx="29209" cy="36555"/>
                </a:xfrm>
                <a:custGeom>
                  <a:avLst/>
                  <a:gdLst>
                    <a:gd name="connsiteX0" fmla="*/ 2850 w 29209"/>
                    <a:gd name="connsiteY0" fmla="*/ 32497 h 36555"/>
                    <a:gd name="connsiteX1" fmla="*/ 25213 w 29209"/>
                    <a:gd name="connsiteY1" fmla="*/ 35875 h 36555"/>
                    <a:gd name="connsiteX2" fmla="*/ 29209 w 29209"/>
                    <a:gd name="connsiteY2" fmla="*/ 36542 h 36555"/>
                    <a:gd name="connsiteX3" fmla="*/ 25070 w 29209"/>
                    <a:gd name="connsiteY3" fmla="*/ 33354 h 36555"/>
                    <a:gd name="connsiteX4" fmla="*/ 6656 w 29209"/>
                    <a:gd name="connsiteY4" fmla="*/ 27834 h 36555"/>
                    <a:gd name="connsiteX5" fmla="*/ 5229 w 29209"/>
                    <a:gd name="connsiteY5" fmla="*/ 7993 h 36555"/>
                    <a:gd name="connsiteX6" fmla="*/ 4325 w 29209"/>
                    <a:gd name="connsiteY6" fmla="*/ 0 h 36555"/>
                    <a:gd name="connsiteX7" fmla="*/ 2850 w 29209"/>
                    <a:gd name="connsiteY7" fmla="*/ 32497 h 365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9209" h="36555">
                      <a:moveTo>
                        <a:pt x="2850" y="32497"/>
                      </a:moveTo>
                      <a:cubicBezTo>
                        <a:pt x="5610" y="40205"/>
                        <a:pt x="17552" y="34258"/>
                        <a:pt x="25213" y="35875"/>
                      </a:cubicBezTo>
                      <a:cubicBezTo>
                        <a:pt x="26545" y="36161"/>
                        <a:pt x="27877" y="36304"/>
                        <a:pt x="29209" y="36542"/>
                      </a:cubicBezTo>
                      <a:cubicBezTo>
                        <a:pt x="28210" y="34971"/>
                        <a:pt x="26735" y="34115"/>
                        <a:pt x="25070" y="33354"/>
                      </a:cubicBezTo>
                      <a:cubicBezTo>
                        <a:pt x="19075" y="30737"/>
                        <a:pt x="10606" y="34876"/>
                        <a:pt x="6656" y="27834"/>
                      </a:cubicBezTo>
                      <a:cubicBezTo>
                        <a:pt x="3326" y="21840"/>
                        <a:pt x="5324" y="14655"/>
                        <a:pt x="5229" y="7993"/>
                      </a:cubicBezTo>
                      <a:cubicBezTo>
                        <a:pt x="5181" y="5281"/>
                        <a:pt x="4658" y="2664"/>
                        <a:pt x="4325" y="0"/>
                      </a:cubicBezTo>
                      <a:cubicBezTo>
                        <a:pt x="-1765" y="10563"/>
                        <a:pt x="-623" y="22791"/>
                        <a:pt x="2850" y="32497"/>
                      </a:cubicBezTo>
                      <a:close/>
                    </a:path>
                  </a:pathLst>
                </a:custGeom>
                <a:solidFill>
                  <a:srgbClr val="1E97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xmlns="" id="{B200073A-1E12-7E96-C301-664EE7E8B864}"/>
                    </a:ext>
                  </a:extLst>
                </p:cNvPr>
                <p:cNvSpPr/>
                <p:nvPr/>
              </p:nvSpPr>
              <p:spPr>
                <a:xfrm>
                  <a:off x="4513589" y="4082029"/>
                  <a:ext cx="34652" cy="37251"/>
                </a:xfrm>
                <a:custGeom>
                  <a:avLst/>
                  <a:gdLst>
                    <a:gd name="connsiteX0" fmla="*/ 17700 w 34652"/>
                    <a:gd name="connsiteY0" fmla="*/ 4092 h 37251"/>
                    <a:gd name="connsiteX1" fmla="*/ 3806 w 34652"/>
                    <a:gd name="connsiteY1" fmla="*/ 18699 h 37251"/>
                    <a:gd name="connsiteX2" fmla="*/ 0 w 34652"/>
                    <a:gd name="connsiteY2" fmla="*/ 36827 h 37251"/>
                    <a:gd name="connsiteX3" fmla="*/ 31927 w 34652"/>
                    <a:gd name="connsiteY3" fmla="*/ 33734 h 37251"/>
                    <a:gd name="connsiteX4" fmla="*/ 32926 w 34652"/>
                    <a:gd name="connsiteY4" fmla="*/ 0 h 37251"/>
                    <a:gd name="connsiteX5" fmla="*/ 17700 w 34652"/>
                    <a:gd name="connsiteY5" fmla="*/ 4092 h 3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652" h="37251">
                      <a:moveTo>
                        <a:pt x="17700" y="4092"/>
                      </a:moveTo>
                      <a:cubicBezTo>
                        <a:pt x="6947" y="3426"/>
                        <a:pt x="3188" y="8612"/>
                        <a:pt x="3806" y="18699"/>
                      </a:cubicBezTo>
                      <a:cubicBezTo>
                        <a:pt x="4187" y="24980"/>
                        <a:pt x="3949" y="31355"/>
                        <a:pt x="0" y="36827"/>
                      </a:cubicBezTo>
                      <a:cubicBezTo>
                        <a:pt x="10896" y="34163"/>
                        <a:pt x="26693" y="41109"/>
                        <a:pt x="31927" y="33734"/>
                      </a:cubicBezTo>
                      <a:cubicBezTo>
                        <a:pt x="37351" y="26074"/>
                        <a:pt x="33021" y="11514"/>
                        <a:pt x="32926" y="0"/>
                      </a:cubicBezTo>
                      <a:cubicBezTo>
                        <a:pt x="28596" y="4092"/>
                        <a:pt x="23077" y="4425"/>
                        <a:pt x="17700" y="4092"/>
                      </a:cubicBezTo>
                      <a:close/>
                    </a:path>
                  </a:pathLst>
                </a:custGeom>
                <a:solidFill>
                  <a:srgbClr val="1E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xmlns="" id="{7B524B7F-1380-2BE9-7CA8-200BB1B2784D}"/>
                    </a:ext>
                  </a:extLst>
                </p:cNvPr>
                <p:cNvSpPr/>
                <p:nvPr/>
              </p:nvSpPr>
              <p:spPr>
                <a:xfrm>
                  <a:off x="4513542" y="4082029"/>
                  <a:ext cx="32973" cy="36827"/>
                </a:xfrm>
                <a:custGeom>
                  <a:avLst/>
                  <a:gdLst>
                    <a:gd name="connsiteX0" fmla="*/ 0 w 32973"/>
                    <a:gd name="connsiteY0" fmla="*/ 34163 h 36827"/>
                    <a:gd name="connsiteX1" fmla="*/ 48 w 32973"/>
                    <a:gd name="connsiteY1" fmla="*/ 36827 h 36827"/>
                    <a:gd name="connsiteX2" fmla="*/ 3854 w 32973"/>
                    <a:gd name="connsiteY2" fmla="*/ 18699 h 36827"/>
                    <a:gd name="connsiteX3" fmla="*/ 17748 w 32973"/>
                    <a:gd name="connsiteY3" fmla="*/ 4092 h 36827"/>
                    <a:gd name="connsiteX4" fmla="*/ 32973 w 32973"/>
                    <a:gd name="connsiteY4" fmla="*/ 0 h 36827"/>
                    <a:gd name="connsiteX5" fmla="*/ 0 w 32973"/>
                    <a:gd name="connsiteY5" fmla="*/ 34163 h 36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973" h="36827">
                      <a:moveTo>
                        <a:pt x="0" y="34163"/>
                      </a:moveTo>
                      <a:cubicBezTo>
                        <a:pt x="0" y="35067"/>
                        <a:pt x="48" y="35971"/>
                        <a:pt x="48" y="36827"/>
                      </a:cubicBezTo>
                      <a:cubicBezTo>
                        <a:pt x="4045" y="31355"/>
                        <a:pt x="4235" y="24980"/>
                        <a:pt x="3854" y="18699"/>
                      </a:cubicBezTo>
                      <a:cubicBezTo>
                        <a:pt x="3235" y="8612"/>
                        <a:pt x="6994" y="3426"/>
                        <a:pt x="17748" y="4092"/>
                      </a:cubicBezTo>
                      <a:cubicBezTo>
                        <a:pt x="23124" y="4425"/>
                        <a:pt x="28643" y="4092"/>
                        <a:pt x="32973" y="0"/>
                      </a:cubicBezTo>
                      <a:cubicBezTo>
                        <a:pt x="48" y="619"/>
                        <a:pt x="48" y="619"/>
                        <a:pt x="0" y="34163"/>
                      </a:cubicBezTo>
                      <a:close/>
                    </a:path>
                  </a:pathLst>
                </a:custGeom>
                <a:solidFill>
                  <a:srgbClr val="1E99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xmlns="" id="{2DF791B9-FCA5-86F3-A456-C0CE80BB42CA}"/>
                    </a:ext>
                  </a:extLst>
                </p:cNvPr>
                <p:cNvSpPr/>
                <p:nvPr/>
              </p:nvSpPr>
              <p:spPr>
                <a:xfrm>
                  <a:off x="4513589" y="3950992"/>
                  <a:ext cx="34311" cy="37047"/>
                </a:xfrm>
                <a:custGeom>
                  <a:avLst/>
                  <a:gdLst>
                    <a:gd name="connsiteX0" fmla="*/ 18366 w 34311"/>
                    <a:gd name="connsiteY0" fmla="*/ 3854 h 37047"/>
                    <a:gd name="connsiteX1" fmla="*/ 3759 w 34311"/>
                    <a:gd name="connsiteY1" fmla="*/ 19413 h 37047"/>
                    <a:gd name="connsiteX2" fmla="*/ 0 w 34311"/>
                    <a:gd name="connsiteY2" fmla="*/ 36351 h 37047"/>
                    <a:gd name="connsiteX3" fmla="*/ 31784 w 34311"/>
                    <a:gd name="connsiteY3" fmla="*/ 32926 h 37047"/>
                    <a:gd name="connsiteX4" fmla="*/ 32450 w 34311"/>
                    <a:gd name="connsiteY4" fmla="*/ 0 h 37047"/>
                    <a:gd name="connsiteX5" fmla="*/ 32450 w 34311"/>
                    <a:gd name="connsiteY5" fmla="*/ 0 h 37047"/>
                    <a:gd name="connsiteX6" fmla="*/ 18366 w 34311"/>
                    <a:gd name="connsiteY6" fmla="*/ 3854 h 37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311" h="37047">
                      <a:moveTo>
                        <a:pt x="18366" y="3854"/>
                      </a:moveTo>
                      <a:cubicBezTo>
                        <a:pt x="6756" y="2998"/>
                        <a:pt x="2950" y="8660"/>
                        <a:pt x="3759" y="19413"/>
                      </a:cubicBezTo>
                      <a:cubicBezTo>
                        <a:pt x="4187" y="25313"/>
                        <a:pt x="3902" y="31308"/>
                        <a:pt x="0" y="36351"/>
                      </a:cubicBezTo>
                      <a:cubicBezTo>
                        <a:pt x="10848" y="33830"/>
                        <a:pt x="26074" y="41347"/>
                        <a:pt x="31784" y="32926"/>
                      </a:cubicBezTo>
                      <a:cubicBezTo>
                        <a:pt x="36970" y="25313"/>
                        <a:pt x="32593" y="11229"/>
                        <a:pt x="32450" y="0"/>
                      </a:cubicBezTo>
                      <a:cubicBezTo>
                        <a:pt x="32450" y="0"/>
                        <a:pt x="32450" y="0"/>
                        <a:pt x="32450" y="0"/>
                      </a:cubicBezTo>
                      <a:cubicBezTo>
                        <a:pt x="28406" y="3711"/>
                        <a:pt x="23362" y="4235"/>
                        <a:pt x="18366" y="3854"/>
                      </a:cubicBezTo>
                      <a:close/>
                    </a:path>
                  </a:pathLst>
                </a:custGeom>
                <a:solidFill>
                  <a:srgbClr val="1D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xmlns="" id="{C8E6BEBF-FC86-CE82-5E16-245E9577F795}"/>
                    </a:ext>
                  </a:extLst>
                </p:cNvPr>
                <p:cNvSpPr/>
                <p:nvPr/>
              </p:nvSpPr>
              <p:spPr>
                <a:xfrm>
                  <a:off x="4513447" y="3950897"/>
                  <a:ext cx="32591" cy="36398"/>
                </a:xfrm>
                <a:custGeom>
                  <a:avLst/>
                  <a:gdLst>
                    <a:gd name="connsiteX0" fmla="*/ 47 w 32591"/>
                    <a:gd name="connsiteY0" fmla="*/ 33687 h 36398"/>
                    <a:gd name="connsiteX1" fmla="*/ 142 w 32591"/>
                    <a:gd name="connsiteY1" fmla="*/ 36399 h 36398"/>
                    <a:gd name="connsiteX2" fmla="*/ 3901 w 32591"/>
                    <a:gd name="connsiteY2" fmla="*/ 19460 h 36398"/>
                    <a:gd name="connsiteX3" fmla="*/ 18508 w 32591"/>
                    <a:gd name="connsiteY3" fmla="*/ 3901 h 36398"/>
                    <a:gd name="connsiteX4" fmla="*/ 32592 w 32591"/>
                    <a:gd name="connsiteY4" fmla="*/ 0 h 36398"/>
                    <a:gd name="connsiteX5" fmla="*/ 47 w 32591"/>
                    <a:gd name="connsiteY5" fmla="*/ 33687 h 363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591" h="36398">
                      <a:moveTo>
                        <a:pt x="47" y="33687"/>
                      </a:moveTo>
                      <a:cubicBezTo>
                        <a:pt x="47" y="34591"/>
                        <a:pt x="94" y="35495"/>
                        <a:pt x="142" y="36399"/>
                      </a:cubicBezTo>
                      <a:cubicBezTo>
                        <a:pt x="4044" y="31355"/>
                        <a:pt x="4329" y="25360"/>
                        <a:pt x="3901" y="19460"/>
                      </a:cubicBezTo>
                      <a:cubicBezTo>
                        <a:pt x="3139" y="8707"/>
                        <a:pt x="6946" y="3045"/>
                        <a:pt x="18508" y="3901"/>
                      </a:cubicBezTo>
                      <a:cubicBezTo>
                        <a:pt x="23504" y="4282"/>
                        <a:pt x="28548" y="3759"/>
                        <a:pt x="32592" y="0"/>
                      </a:cubicBezTo>
                      <a:cubicBezTo>
                        <a:pt x="-239" y="190"/>
                        <a:pt x="-239" y="190"/>
                        <a:pt x="47" y="33687"/>
                      </a:cubicBezTo>
                      <a:close/>
                    </a:path>
                  </a:pathLst>
                </a:custGeom>
                <a:solidFill>
                  <a:srgbClr val="1D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xmlns="" id="{289254FA-AB0D-D94B-9E1E-9CAFA4BE6587}"/>
                    </a:ext>
                  </a:extLst>
                </p:cNvPr>
                <p:cNvSpPr/>
                <p:nvPr/>
              </p:nvSpPr>
              <p:spPr>
                <a:xfrm>
                  <a:off x="4513447" y="4206737"/>
                  <a:ext cx="32687" cy="32878"/>
                </a:xfrm>
                <a:custGeom>
                  <a:avLst/>
                  <a:gdLst>
                    <a:gd name="connsiteX0" fmla="*/ 6613 w 32687"/>
                    <a:gd name="connsiteY0" fmla="*/ 21173 h 32878"/>
                    <a:gd name="connsiteX1" fmla="*/ 17795 w 32687"/>
                    <a:gd name="connsiteY1" fmla="*/ 32878 h 32878"/>
                    <a:gd name="connsiteX2" fmla="*/ 28881 w 32687"/>
                    <a:gd name="connsiteY2" fmla="*/ 21031 h 32878"/>
                    <a:gd name="connsiteX3" fmla="*/ 32688 w 32687"/>
                    <a:gd name="connsiteY3" fmla="*/ 1570 h 32878"/>
                    <a:gd name="connsiteX4" fmla="*/ 32688 w 32687"/>
                    <a:gd name="connsiteY4" fmla="*/ 1570 h 32878"/>
                    <a:gd name="connsiteX5" fmla="*/ 32688 w 32687"/>
                    <a:gd name="connsiteY5" fmla="*/ 1570 h 32878"/>
                    <a:gd name="connsiteX6" fmla="*/ 0 w 32687"/>
                    <a:gd name="connsiteY6" fmla="*/ 0 h 32878"/>
                    <a:gd name="connsiteX7" fmla="*/ 6613 w 32687"/>
                    <a:gd name="connsiteY7" fmla="*/ 21173 h 32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2687" h="32878">
                      <a:moveTo>
                        <a:pt x="6613" y="21173"/>
                      </a:moveTo>
                      <a:cubicBezTo>
                        <a:pt x="6376" y="28881"/>
                        <a:pt x="9516" y="32878"/>
                        <a:pt x="17795" y="32878"/>
                      </a:cubicBezTo>
                      <a:cubicBezTo>
                        <a:pt x="26169" y="32878"/>
                        <a:pt x="28786" y="28691"/>
                        <a:pt x="28881" y="21031"/>
                      </a:cubicBezTo>
                      <a:cubicBezTo>
                        <a:pt x="28976" y="14369"/>
                        <a:pt x="27644" y="7280"/>
                        <a:pt x="32688" y="1570"/>
                      </a:cubicBezTo>
                      <a:cubicBezTo>
                        <a:pt x="32688" y="1570"/>
                        <a:pt x="32688" y="1570"/>
                        <a:pt x="32688" y="1570"/>
                      </a:cubicBezTo>
                      <a:cubicBezTo>
                        <a:pt x="32688" y="1570"/>
                        <a:pt x="32688" y="1570"/>
                        <a:pt x="32688" y="1570"/>
                      </a:cubicBezTo>
                      <a:cubicBezTo>
                        <a:pt x="21792" y="1047"/>
                        <a:pt x="10896" y="523"/>
                        <a:pt x="0" y="0"/>
                      </a:cubicBezTo>
                      <a:cubicBezTo>
                        <a:pt x="6328" y="5757"/>
                        <a:pt x="6852" y="13370"/>
                        <a:pt x="6613" y="21173"/>
                      </a:cubicBezTo>
                      <a:close/>
                    </a:path>
                  </a:pathLst>
                </a:custGeom>
                <a:solidFill>
                  <a:srgbClr val="1E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xmlns="" id="{4E6BD4BD-2C47-1501-E980-C0287EC6643A}"/>
                    </a:ext>
                  </a:extLst>
                </p:cNvPr>
                <p:cNvSpPr/>
                <p:nvPr/>
              </p:nvSpPr>
              <p:spPr>
                <a:xfrm>
                  <a:off x="4513542" y="4206689"/>
                  <a:ext cx="32735" cy="38313"/>
                </a:xfrm>
                <a:custGeom>
                  <a:avLst/>
                  <a:gdLst>
                    <a:gd name="connsiteX0" fmla="*/ 2474 w 32735"/>
                    <a:gd name="connsiteY0" fmla="*/ 28263 h 38313"/>
                    <a:gd name="connsiteX1" fmla="*/ 8517 w 32735"/>
                    <a:gd name="connsiteY1" fmla="*/ 36970 h 38313"/>
                    <a:gd name="connsiteX2" fmla="*/ 32735 w 32735"/>
                    <a:gd name="connsiteY2" fmla="*/ 17938 h 38313"/>
                    <a:gd name="connsiteX3" fmla="*/ 32640 w 32735"/>
                    <a:gd name="connsiteY3" fmla="*/ 1618 h 38313"/>
                    <a:gd name="connsiteX4" fmla="*/ 32640 w 32735"/>
                    <a:gd name="connsiteY4" fmla="*/ 1618 h 38313"/>
                    <a:gd name="connsiteX5" fmla="*/ 28834 w 32735"/>
                    <a:gd name="connsiteY5" fmla="*/ 21078 h 38313"/>
                    <a:gd name="connsiteX6" fmla="*/ 17748 w 32735"/>
                    <a:gd name="connsiteY6" fmla="*/ 32926 h 38313"/>
                    <a:gd name="connsiteX7" fmla="*/ 6566 w 32735"/>
                    <a:gd name="connsiteY7" fmla="*/ 21221 h 38313"/>
                    <a:gd name="connsiteX8" fmla="*/ 0 w 32735"/>
                    <a:gd name="connsiteY8" fmla="*/ 0 h 38313"/>
                    <a:gd name="connsiteX9" fmla="*/ 0 w 32735"/>
                    <a:gd name="connsiteY9" fmla="*/ 0 h 38313"/>
                    <a:gd name="connsiteX10" fmla="*/ 2474 w 32735"/>
                    <a:gd name="connsiteY10" fmla="*/ 28263 h 383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735" h="38313">
                      <a:moveTo>
                        <a:pt x="2474" y="28263"/>
                      </a:moveTo>
                      <a:cubicBezTo>
                        <a:pt x="2664" y="32545"/>
                        <a:pt x="2855" y="35828"/>
                        <a:pt x="8517" y="36970"/>
                      </a:cubicBezTo>
                      <a:cubicBezTo>
                        <a:pt x="27787" y="40776"/>
                        <a:pt x="32735" y="37113"/>
                        <a:pt x="32735" y="17938"/>
                      </a:cubicBezTo>
                      <a:cubicBezTo>
                        <a:pt x="32735" y="12514"/>
                        <a:pt x="32688" y="7042"/>
                        <a:pt x="32640" y="1618"/>
                      </a:cubicBezTo>
                      <a:cubicBezTo>
                        <a:pt x="32640" y="1618"/>
                        <a:pt x="32640" y="1618"/>
                        <a:pt x="32640" y="1618"/>
                      </a:cubicBezTo>
                      <a:cubicBezTo>
                        <a:pt x="27549" y="7375"/>
                        <a:pt x="28881" y="14465"/>
                        <a:pt x="28834" y="21078"/>
                      </a:cubicBezTo>
                      <a:cubicBezTo>
                        <a:pt x="28739" y="28691"/>
                        <a:pt x="26122" y="32878"/>
                        <a:pt x="17748" y="32926"/>
                      </a:cubicBezTo>
                      <a:cubicBezTo>
                        <a:pt x="9468" y="32926"/>
                        <a:pt x="6328" y="28977"/>
                        <a:pt x="6566" y="21221"/>
                      </a:cubicBezTo>
                      <a:cubicBezTo>
                        <a:pt x="6804" y="13418"/>
                        <a:pt x="6281" y="5805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54" y="9136"/>
                        <a:pt x="2094" y="18794"/>
                        <a:pt x="2474" y="28263"/>
                      </a:cubicBezTo>
                      <a:close/>
                    </a:path>
                  </a:pathLst>
                </a:custGeom>
                <a:solidFill>
                  <a:srgbClr val="1E99C6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xmlns="" id="{C1ADB6FD-85CC-E573-DD47-C07354E60224}"/>
                    </a:ext>
                  </a:extLst>
                </p:cNvPr>
                <p:cNvSpPr/>
                <p:nvPr/>
              </p:nvSpPr>
              <p:spPr>
                <a:xfrm>
                  <a:off x="3758489" y="3706075"/>
                  <a:ext cx="98729" cy="1610"/>
                </a:xfrm>
                <a:custGeom>
                  <a:avLst/>
                  <a:gdLst>
                    <a:gd name="connsiteX0" fmla="*/ 8945 w 98729"/>
                    <a:gd name="connsiteY0" fmla="*/ 117 h 1610"/>
                    <a:gd name="connsiteX1" fmla="*/ 0 w 98729"/>
                    <a:gd name="connsiteY1" fmla="*/ 259 h 1610"/>
                    <a:gd name="connsiteX2" fmla="*/ 98729 w 98729"/>
                    <a:gd name="connsiteY2" fmla="*/ 1068 h 1610"/>
                    <a:gd name="connsiteX3" fmla="*/ 8945 w 98729"/>
                    <a:gd name="connsiteY3" fmla="*/ 117 h 1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8729" h="1610">
                      <a:moveTo>
                        <a:pt x="8945" y="117"/>
                      </a:moveTo>
                      <a:cubicBezTo>
                        <a:pt x="5948" y="69"/>
                        <a:pt x="2998" y="164"/>
                        <a:pt x="0" y="259"/>
                      </a:cubicBezTo>
                      <a:cubicBezTo>
                        <a:pt x="32878" y="2401"/>
                        <a:pt x="65804" y="1449"/>
                        <a:pt x="98729" y="1068"/>
                      </a:cubicBezTo>
                      <a:cubicBezTo>
                        <a:pt x="68849" y="-1073"/>
                        <a:pt x="38873" y="783"/>
                        <a:pt x="8945" y="117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xmlns="" id="{0AE78EA2-244B-79D5-7928-A5F1963A3469}"/>
                    </a:ext>
                  </a:extLst>
                </p:cNvPr>
                <p:cNvSpPr/>
                <p:nvPr/>
              </p:nvSpPr>
              <p:spPr>
                <a:xfrm>
                  <a:off x="3747070" y="3705240"/>
                  <a:ext cx="110196" cy="1903"/>
                </a:xfrm>
                <a:custGeom>
                  <a:avLst/>
                  <a:gdLst>
                    <a:gd name="connsiteX0" fmla="*/ 0 w 110196"/>
                    <a:gd name="connsiteY0" fmla="*/ 238 h 1903"/>
                    <a:gd name="connsiteX1" fmla="*/ 11419 w 110196"/>
                    <a:gd name="connsiteY1" fmla="*/ 1094 h 1903"/>
                    <a:gd name="connsiteX2" fmla="*/ 20364 w 110196"/>
                    <a:gd name="connsiteY2" fmla="*/ 952 h 1903"/>
                    <a:gd name="connsiteX3" fmla="*/ 110196 w 110196"/>
                    <a:gd name="connsiteY3" fmla="*/ 1903 h 1903"/>
                    <a:gd name="connsiteX4" fmla="*/ 105295 w 110196"/>
                    <a:gd name="connsiteY4" fmla="*/ 0 h 1903"/>
                    <a:gd name="connsiteX5" fmla="*/ 0 w 110196"/>
                    <a:gd name="connsiteY5" fmla="*/ 238 h 1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0196" h="1903">
                      <a:moveTo>
                        <a:pt x="0" y="238"/>
                      </a:moveTo>
                      <a:cubicBezTo>
                        <a:pt x="3806" y="571"/>
                        <a:pt x="7613" y="857"/>
                        <a:pt x="11419" y="1094"/>
                      </a:cubicBezTo>
                      <a:cubicBezTo>
                        <a:pt x="14417" y="1047"/>
                        <a:pt x="17367" y="904"/>
                        <a:pt x="20364" y="952"/>
                      </a:cubicBezTo>
                      <a:cubicBezTo>
                        <a:pt x="50292" y="1618"/>
                        <a:pt x="80268" y="-238"/>
                        <a:pt x="110196" y="1903"/>
                      </a:cubicBezTo>
                      <a:cubicBezTo>
                        <a:pt x="108578" y="1237"/>
                        <a:pt x="106913" y="0"/>
                        <a:pt x="105295" y="0"/>
                      </a:cubicBezTo>
                      <a:cubicBezTo>
                        <a:pt x="70181" y="0"/>
                        <a:pt x="35067" y="143"/>
                        <a:pt x="0" y="238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xmlns="" id="{CC56FCFD-5890-9B1E-B74A-016741FCB22C}"/>
                    </a:ext>
                  </a:extLst>
                </p:cNvPr>
                <p:cNvSpPr/>
                <p:nvPr/>
              </p:nvSpPr>
              <p:spPr>
                <a:xfrm>
                  <a:off x="3804483" y="2702641"/>
                  <a:ext cx="441259" cy="548817"/>
                </a:xfrm>
                <a:custGeom>
                  <a:avLst/>
                  <a:gdLst>
                    <a:gd name="connsiteX0" fmla="*/ 50119 w 441259"/>
                    <a:gd name="connsiteY0" fmla="*/ 131021 h 548817"/>
                    <a:gd name="connsiteX1" fmla="*/ 50119 w 441259"/>
                    <a:gd name="connsiteY1" fmla="*/ 416503 h 548817"/>
                    <a:gd name="connsiteX2" fmla="*/ 30563 w 441259"/>
                    <a:gd name="connsiteY2" fmla="*/ 436392 h 548817"/>
                    <a:gd name="connsiteX3" fmla="*/ 16955 w 441259"/>
                    <a:gd name="connsiteY3" fmla="*/ 467843 h 548817"/>
                    <a:gd name="connsiteX4" fmla="*/ 8819 w 441259"/>
                    <a:gd name="connsiteY4" fmla="*/ 528603 h 548817"/>
                    <a:gd name="connsiteX5" fmla="*/ 68199 w 441259"/>
                    <a:gd name="connsiteY5" fmla="*/ 542020 h 548817"/>
                    <a:gd name="connsiteX6" fmla="*/ 70245 w 441259"/>
                    <a:gd name="connsiteY6" fmla="*/ 464227 h 548817"/>
                    <a:gd name="connsiteX7" fmla="*/ 61728 w 441259"/>
                    <a:gd name="connsiteY7" fmla="*/ 440246 h 548817"/>
                    <a:gd name="connsiteX8" fmla="*/ 78096 w 441259"/>
                    <a:gd name="connsiteY8" fmla="*/ 436630 h 548817"/>
                    <a:gd name="connsiteX9" fmla="*/ 151893 w 441259"/>
                    <a:gd name="connsiteY9" fmla="*/ 436059 h 548817"/>
                    <a:gd name="connsiteX10" fmla="*/ 167404 w 441259"/>
                    <a:gd name="connsiteY10" fmla="*/ 451808 h 548817"/>
                    <a:gd name="connsiteX11" fmla="*/ 157983 w 441259"/>
                    <a:gd name="connsiteY11" fmla="*/ 464702 h 548817"/>
                    <a:gd name="connsiteX12" fmla="*/ 137905 w 441259"/>
                    <a:gd name="connsiteY12" fmla="*/ 515756 h 548817"/>
                    <a:gd name="connsiteX13" fmla="*/ 175874 w 441259"/>
                    <a:gd name="connsiteY13" fmla="*/ 548539 h 548817"/>
                    <a:gd name="connsiteX14" fmla="*/ 223597 w 441259"/>
                    <a:gd name="connsiteY14" fmla="*/ 522084 h 548817"/>
                    <a:gd name="connsiteX15" fmla="*/ 203803 w 441259"/>
                    <a:gd name="connsiteY15" fmla="*/ 463751 h 548817"/>
                    <a:gd name="connsiteX16" fmla="*/ 197856 w 441259"/>
                    <a:gd name="connsiteY16" fmla="*/ 440769 h 548817"/>
                    <a:gd name="connsiteX17" fmla="*/ 204517 w 441259"/>
                    <a:gd name="connsiteY17" fmla="*/ 436487 h 548817"/>
                    <a:gd name="connsiteX18" fmla="*/ 298821 w 441259"/>
                    <a:gd name="connsiteY18" fmla="*/ 436487 h 548817"/>
                    <a:gd name="connsiteX19" fmla="*/ 305958 w 441259"/>
                    <a:gd name="connsiteY19" fmla="*/ 440436 h 548817"/>
                    <a:gd name="connsiteX20" fmla="*/ 297822 w 441259"/>
                    <a:gd name="connsiteY20" fmla="*/ 463608 h 548817"/>
                    <a:gd name="connsiteX21" fmla="*/ 277267 w 441259"/>
                    <a:gd name="connsiteY21" fmla="*/ 515280 h 548817"/>
                    <a:gd name="connsiteX22" fmla="*/ 321232 w 441259"/>
                    <a:gd name="connsiteY22" fmla="*/ 548158 h 548817"/>
                    <a:gd name="connsiteX23" fmla="*/ 364768 w 441259"/>
                    <a:gd name="connsiteY23" fmla="*/ 514995 h 548817"/>
                    <a:gd name="connsiteX24" fmla="*/ 345736 w 441259"/>
                    <a:gd name="connsiteY24" fmla="*/ 464227 h 548817"/>
                    <a:gd name="connsiteX25" fmla="*/ 337504 w 441259"/>
                    <a:gd name="connsiteY25" fmla="*/ 440198 h 548817"/>
                    <a:gd name="connsiteX26" fmla="*/ 352635 w 441259"/>
                    <a:gd name="connsiteY26" fmla="*/ 436582 h 548817"/>
                    <a:gd name="connsiteX27" fmla="*/ 371762 w 441259"/>
                    <a:gd name="connsiteY27" fmla="*/ 436344 h 548817"/>
                    <a:gd name="connsiteX28" fmla="*/ 441134 w 441259"/>
                    <a:gd name="connsiteY28" fmla="*/ 366877 h 548817"/>
                    <a:gd name="connsiteX29" fmla="*/ 441134 w 441259"/>
                    <a:gd name="connsiteY29" fmla="*/ 181028 h 548817"/>
                    <a:gd name="connsiteX30" fmla="*/ 385322 w 441259"/>
                    <a:gd name="connsiteY30" fmla="*/ 113226 h 548817"/>
                    <a:gd name="connsiteX31" fmla="*/ 340454 w 441259"/>
                    <a:gd name="connsiteY31" fmla="*/ 111704 h 548817"/>
                    <a:gd name="connsiteX32" fmla="*/ 325562 w 441259"/>
                    <a:gd name="connsiteY32" fmla="*/ 95383 h 548817"/>
                    <a:gd name="connsiteX33" fmla="*/ 335220 w 441259"/>
                    <a:gd name="connsiteY33" fmla="*/ 83869 h 548817"/>
                    <a:gd name="connsiteX34" fmla="*/ 353919 w 441259"/>
                    <a:gd name="connsiteY34" fmla="*/ 33862 h 548817"/>
                    <a:gd name="connsiteX35" fmla="*/ 312525 w 441259"/>
                    <a:gd name="connsiteY35" fmla="*/ 175 h 548817"/>
                    <a:gd name="connsiteX36" fmla="*/ 267704 w 441259"/>
                    <a:gd name="connsiteY36" fmla="*/ 29342 h 548817"/>
                    <a:gd name="connsiteX37" fmla="*/ 287164 w 441259"/>
                    <a:gd name="connsiteY37" fmla="*/ 84630 h 548817"/>
                    <a:gd name="connsiteX38" fmla="*/ 294634 w 441259"/>
                    <a:gd name="connsiteY38" fmla="*/ 106708 h 548817"/>
                    <a:gd name="connsiteX39" fmla="*/ 279979 w 441259"/>
                    <a:gd name="connsiteY39" fmla="*/ 111085 h 548817"/>
                    <a:gd name="connsiteX40" fmla="*/ 213034 w 441259"/>
                    <a:gd name="connsiteY40" fmla="*/ 111323 h 548817"/>
                    <a:gd name="connsiteX41" fmla="*/ 197523 w 441259"/>
                    <a:gd name="connsiteY41" fmla="*/ 93480 h 548817"/>
                    <a:gd name="connsiteX42" fmla="*/ 207562 w 441259"/>
                    <a:gd name="connsiteY42" fmla="*/ 83726 h 548817"/>
                    <a:gd name="connsiteX43" fmla="*/ 226737 w 441259"/>
                    <a:gd name="connsiteY43" fmla="*/ 36051 h 548817"/>
                    <a:gd name="connsiteX44" fmla="*/ 185342 w 441259"/>
                    <a:gd name="connsiteY44" fmla="*/ 318 h 548817"/>
                    <a:gd name="connsiteX45" fmla="*/ 140855 w 441259"/>
                    <a:gd name="connsiteY45" fmla="*/ 26011 h 548817"/>
                    <a:gd name="connsiteX46" fmla="*/ 160600 w 441259"/>
                    <a:gd name="connsiteY46" fmla="*/ 85725 h 548817"/>
                    <a:gd name="connsiteX47" fmla="*/ 166548 w 441259"/>
                    <a:gd name="connsiteY47" fmla="*/ 107136 h 548817"/>
                    <a:gd name="connsiteX48" fmla="*/ 154367 w 441259"/>
                    <a:gd name="connsiteY48" fmla="*/ 111133 h 548817"/>
                    <a:gd name="connsiteX49" fmla="*/ 76478 w 441259"/>
                    <a:gd name="connsiteY49" fmla="*/ 111275 h 548817"/>
                    <a:gd name="connsiteX50" fmla="*/ 61062 w 441259"/>
                    <a:gd name="connsiteY50" fmla="*/ 93385 h 548817"/>
                    <a:gd name="connsiteX51" fmla="*/ 72482 w 441259"/>
                    <a:gd name="connsiteY51" fmla="*/ 83108 h 548817"/>
                    <a:gd name="connsiteX52" fmla="*/ 90039 w 441259"/>
                    <a:gd name="connsiteY52" fmla="*/ 33529 h 548817"/>
                    <a:gd name="connsiteX53" fmla="*/ 48120 w 441259"/>
                    <a:gd name="connsiteY53" fmla="*/ 80 h 548817"/>
                    <a:gd name="connsiteX54" fmla="*/ 3395 w 441259"/>
                    <a:gd name="connsiteY54" fmla="*/ 29532 h 548817"/>
                    <a:gd name="connsiteX55" fmla="*/ 16575 w 441259"/>
                    <a:gd name="connsiteY55" fmla="*/ 79825 h 548817"/>
                    <a:gd name="connsiteX56" fmla="*/ 30849 w 441259"/>
                    <a:gd name="connsiteY56" fmla="*/ 110942 h 548817"/>
                    <a:gd name="connsiteX57" fmla="*/ 50119 w 441259"/>
                    <a:gd name="connsiteY57" fmla="*/ 131021 h 548817"/>
                    <a:gd name="connsiteX58" fmla="*/ 328321 w 441259"/>
                    <a:gd name="connsiteY58" fmla="*/ 501863 h 548817"/>
                    <a:gd name="connsiteX59" fmla="*/ 320613 w 441259"/>
                    <a:gd name="connsiteY59" fmla="*/ 509237 h 548817"/>
                    <a:gd name="connsiteX60" fmla="*/ 314523 w 441259"/>
                    <a:gd name="connsiteY60" fmla="*/ 501910 h 548817"/>
                    <a:gd name="connsiteX61" fmla="*/ 321232 w 441259"/>
                    <a:gd name="connsiteY61" fmla="*/ 495201 h 548817"/>
                    <a:gd name="connsiteX62" fmla="*/ 328321 w 441259"/>
                    <a:gd name="connsiteY62" fmla="*/ 501863 h 548817"/>
                    <a:gd name="connsiteX63" fmla="*/ 309908 w 441259"/>
                    <a:gd name="connsiteY63" fmla="*/ 38858 h 548817"/>
                    <a:gd name="connsiteX64" fmla="*/ 317235 w 441259"/>
                    <a:gd name="connsiteY64" fmla="*/ 45614 h 548817"/>
                    <a:gd name="connsiteX65" fmla="*/ 310288 w 441259"/>
                    <a:gd name="connsiteY65" fmla="*/ 52751 h 548817"/>
                    <a:gd name="connsiteX66" fmla="*/ 303484 w 441259"/>
                    <a:gd name="connsiteY66" fmla="*/ 45900 h 548817"/>
                    <a:gd name="connsiteX67" fmla="*/ 309908 w 441259"/>
                    <a:gd name="connsiteY67" fmla="*/ 38858 h 548817"/>
                    <a:gd name="connsiteX68" fmla="*/ 181631 w 441259"/>
                    <a:gd name="connsiteY68" fmla="*/ 510094 h 548817"/>
                    <a:gd name="connsiteX69" fmla="*/ 175541 w 441259"/>
                    <a:gd name="connsiteY69" fmla="*/ 502814 h 548817"/>
                    <a:gd name="connsiteX70" fmla="*/ 182773 w 441259"/>
                    <a:gd name="connsiteY70" fmla="*/ 496676 h 548817"/>
                    <a:gd name="connsiteX71" fmla="*/ 189244 w 441259"/>
                    <a:gd name="connsiteY71" fmla="*/ 504051 h 548817"/>
                    <a:gd name="connsiteX72" fmla="*/ 181631 w 441259"/>
                    <a:gd name="connsiteY72" fmla="*/ 510094 h 548817"/>
                    <a:gd name="connsiteX73" fmla="*/ 182202 w 441259"/>
                    <a:gd name="connsiteY73" fmla="*/ 39001 h 548817"/>
                    <a:gd name="connsiteX74" fmla="*/ 189101 w 441259"/>
                    <a:gd name="connsiteY74" fmla="*/ 45947 h 548817"/>
                    <a:gd name="connsiteX75" fmla="*/ 181916 w 441259"/>
                    <a:gd name="connsiteY75" fmla="*/ 53037 h 548817"/>
                    <a:gd name="connsiteX76" fmla="*/ 175350 w 441259"/>
                    <a:gd name="connsiteY76" fmla="*/ 45710 h 548817"/>
                    <a:gd name="connsiteX77" fmla="*/ 182202 w 441259"/>
                    <a:gd name="connsiteY77" fmla="*/ 39001 h 548817"/>
                    <a:gd name="connsiteX78" fmla="*/ 46503 w 441259"/>
                    <a:gd name="connsiteY78" fmla="*/ 509285 h 548817"/>
                    <a:gd name="connsiteX79" fmla="*/ 39033 w 441259"/>
                    <a:gd name="connsiteY79" fmla="*/ 501958 h 548817"/>
                    <a:gd name="connsiteX80" fmla="*/ 45884 w 441259"/>
                    <a:gd name="connsiteY80" fmla="*/ 495249 h 548817"/>
                    <a:gd name="connsiteX81" fmla="*/ 52736 w 441259"/>
                    <a:gd name="connsiteY81" fmla="*/ 501958 h 548817"/>
                    <a:gd name="connsiteX82" fmla="*/ 46503 w 441259"/>
                    <a:gd name="connsiteY82" fmla="*/ 509285 h 548817"/>
                    <a:gd name="connsiteX83" fmla="*/ 39080 w 441259"/>
                    <a:gd name="connsiteY83" fmla="*/ 44901 h 548817"/>
                    <a:gd name="connsiteX84" fmla="*/ 46455 w 441259"/>
                    <a:gd name="connsiteY84" fmla="*/ 38953 h 548817"/>
                    <a:gd name="connsiteX85" fmla="*/ 52736 w 441259"/>
                    <a:gd name="connsiteY85" fmla="*/ 46090 h 548817"/>
                    <a:gd name="connsiteX86" fmla="*/ 45932 w 441259"/>
                    <a:gd name="connsiteY86" fmla="*/ 52847 h 548817"/>
                    <a:gd name="connsiteX87" fmla="*/ 39080 w 441259"/>
                    <a:gd name="connsiteY87" fmla="*/ 44901 h 548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1259" h="548817">
                      <a:moveTo>
                        <a:pt x="50119" y="131021"/>
                      </a:moveTo>
                      <a:cubicBezTo>
                        <a:pt x="50119" y="226182"/>
                        <a:pt x="50119" y="321343"/>
                        <a:pt x="50119" y="416503"/>
                      </a:cubicBezTo>
                      <a:cubicBezTo>
                        <a:pt x="50119" y="440008"/>
                        <a:pt x="51499" y="435773"/>
                        <a:pt x="30563" y="436392"/>
                      </a:cubicBezTo>
                      <a:cubicBezTo>
                        <a:pt x="31562" y="449239"/>
                        <a:pt x="30944" y="459183"/>
                        <a:pt x="16955" y="467843"/>
                      </a:cubicBezTo>
                      <a:cubicBezTo>
                        <a:pt x="-2886" y="480166"/>
                        <a:pt x="-4932" y="509047"/>
                        <a:pt x="8819" y="528603"/>
                      </a:cubicBezTo>
                      <a:cubicBezTo>
                        <a:pt x="22189" y="547635"/>
                        <a:pt x="47882" y="553440"/>
                        <a:pt x="68199" y="542020"/>
                      </a:cubicBezTo>
                      <a:cubicBezTo>
                        <a:pt x="98127" y="525177"/>
                        <a:pt x="99935" y="482069"/>
                        <a:pt x="70245" y="464227"/>
                      </a:cubicBezTo>
                      <a:cubicBezTo>
                        <a:pt x="58921" y="457423"/>
                        <a:pt x="59778" y="448668"/>
                        <a:pt x="61728" y="440246"/>
                      </a:cubicBezTo>
                      <a:cubicBezTo>
                        <a:pt x="63584" y="432157"/>
                        <a:pt x="72577" y="436773"/>
                        <a:pt x="78096" y="436630"/>
                      </a:cubicBezTo>
                      <a:cubicBezTo>
                        <a:pt x="102695" y="436059"/>
                        <a:pt x="127342" y="437201"/>
                        <a:pt x="151893" y="436059"/>
                      </a:cubicBezTo>
                      <a:cubicBezTo>
                        <a:pt x="164787" y="435440"/>
                        <a:pt x="167975" y="439675"/>
                        <a:pt x="167404" y="451808"/>
                      </a:cubicBezTo>
                      <a:cubicBezTo>
                        <a:pt x="167024" y="459373"/>
                        <a:pt x="162979" y="461514"/>
                        <a:pt x="157983" y="464702"/>
                      </a:cubicBezTo>
                      <a:cubicBezTo>
                        <a:pt x="140569" y="475789"/>
                        <a:pt x="132813" y="496058"/>
                        <a:pt x="137905" y="515756"/>
                      </a:cubicBezTo>
                      <a:cubicBezTo>
                        <a:pt x="142234" y="532457"/>
                        <a:pt x="158935" y="546921"/>
                        <a:pt x="175874" y="548539"/>
                      </a:cubicBezTo>
                      <a:cubicBezTo>
                        <a:pt x="197523" y="550632"/>
                        <a:pt x="215223" y="540831"/>
                        <a:pt x="223597" y="522084"/>
                      </a:cubicBezTo>
                      <a:cubicBezTo>
                        <a:pt x="233446" y="500150"/>
                        <a:pt x="226356" y="477549"/>
                        <a:pt x="203803" y="463751"/>
                      </a:cubicBezTo>
                      <a:cubicBezTo>
                        <a:pt x="193288" y="457327"/>
                        <a:pt x="199188" y="448477"/>
                        <a:pt x="197856" y="440769"/>
                      </a:cubicBezTo>
                      <a:cubicBezTo>
                        <a:pt x="197047" y="436059"/>
                        <a:pt x="201377" y="436487"/>
                        <a:pt x="204517" y="436487"/>
                      </a:cubicBezTo>
                      <a:cubicBezTo>
                        <a:pt x="235968" y="436440"/>
                        <a:pt x="267371" y="436440"/>
                        <a:pt x="298821" y="436487"/>
                      </a:cubicBezTo>
                      <a:cubicBezTo>
                        <a:pt x="301819" y="436487"/>
                        <a:pt x="306054" y="435678"/>
                        <a:pt x="305958" y="440436"/>
                      </a:cubicBezTo>
                      <a:cubicBezTo>
                        <a:pt x="305863" y="448906"/>
                        <a:pt x="309099" y="457565"/>
                        <a:pt x="297822" y="463608"/>
                      </a:cubicBezTo>
                      <a:cubicBezTo>
                        <a:pt x="279123" y="473647"/>
                        <a:pt x="271653" y="495059"/>
                        <a:pt x="277267" y="515280"/>
                      </a:cubicBezTo>
                      <a:cubicBezTo>
                        <a:pt x="282454" y="533837"/>
                        <a:pt x="301629" y="548158"/>
                        <a:pt x="321232" y="548158"/>
                      </a:cubicBezTo>
                      <a:cubicBezTo>
                        <a:pt x="341120" y="548111"/>
                        <a:pt x="358820" y="534645"/>
                        <a:pt x="364768" y="514995"/>
                      </a:cubicBezTo>
                      <a:cubicBezTo>
                        <a:pt x="370668" y="495582"/>
                        <a:pt x="363911" y="473885"/>
                        <a:pt x="345736" y="464227"/>
                      </a:cubicBezTo>
                      <a:cubicBezTo>
                        <a:pt x="333603" y="457803"/>
                        <a:pt x="336077" y="448525"/>
                        <a:pt x="337504" y="440198"/>
                      </a:cubicBezTo>
                      <a:cubicBezTo>
                        <a:pt x="338884" y="432252"/>
                        <a:pt x="347401" y="437296"/>
                        <a:pt x="352635" y="436582"/>
                      </a:cubicBezTo>
                      <a:cubicBezTo>
                        <a:pt x="358915" y="435773"/>
                        <a:pt x="365386" y="436487"/>
                        <a:pt x="371762" y="436344"/>
                      </a:cubicBezTo>
                      <a:cubicBezTo>
                        <a:pt x="410540" y="435678"/>
                        <a:pt x="440992" y="405417"/>
                        <a:pt x="441134" y="366877"/>
                      </a:cubicBezTo>
                      <a:cubicBezTo>
                        <a:pt x="441325" y="304927"/>
                        <a:pt x="441277" y="242978"/>
                        <a:pt x="441134" y="181028"/>
                      </a:cubicBezTo>
                      <a:cubicBezTo>
                        <a:pt x="441039" y="147389"/>
                        <a:pt x="418201" y="120268"/>
                        <a:pt x="385322" y="113226"/>
                      </a:cubicBezTo>
                      <a:cubicBezTo>
                        <a:pt x="370382" y="109991"/>
                        <a:pt x="355252" y="110562"/>
                        <a:pt x="340454" y="111704"/>
                      </a:cubicBezTo>
                      <a:cubicBezTo>
                        <a:pt x="326418" y="112750"/>
                        <a:pt x="325228" y="106517"/>
                        <a:pt x="325562" y="95383"/>
                      </a:cubicBezTo>
                      <a:cubicBezTo>
                        <a:pt x="325799" y="87961"/>
                        <a:pt x="330938" y="86819"/>
                        <a:pt x="335220" y="83869"/>
                      </a:cubicBezTo>
                      <a:cubicBezTo>
                        <a:pt x="352159" y="72259"/>
                        <a:pt x="359296" y="53037"/>
                        <a:pt x="353919" y="33862"/>
                      </a:cubicBezTo>
                      <a:cubicBezTo>
                        <a:pt x="348400" y="14164"/>
                        <a:pt x="332699" y="1412"/>
                        <a:pt x="312525" y="175"/>
                      </a:cubicBezTo>
                      <a:cubicBezTo>
                        <a:pt x="292921" y="-1014"/>
                        <a:pt x="274984" y="10643"/>
                        <a:pt x="267704" y="29342"/>
                      </a:cubicBezTo>
                      <a:cubicBezTo>
                        <a:pt x="259615" y="50087"/>
                        <a:pt x="266895" y="73544"/>
                        <a:pt x="287164" y="84630"/>
                      </a:cubicBezTo>
                      <a:cubicBezTo>
                        <a:pt x="298060" y="90578"/>
                        <a:pt x="295681" y="99000"/>
                        <a:pt x="294634" y="106708"/>
                      </a:cubicBezTo>
                      <a:cubicBezTo>
                        <a:pt x="293445" y="115605"/>
                        <a:pt x="284975" y="110990"/>
                        <a:pt x="279979" y="111085"/>
                      </a:cubicBezTo>
                      <a:cubicBezTo>
                        <a:pt x="257664" y="111608"/>
                        <a:pt x="235349" y="111323"/>
                        <a:pt x="213034" y="111323"/>
                      </a:cubicBezTo>
                      <a:cubicBezTo>
                        <a:pt x="197047" y="111323"/>
                        <a:pt x="195572" y="109087"/>
                        <a:pt x="197523" y="93480"/>
                      </a:cubicBezTo>
                      <a:cubicBezTo>
                        <a:pt x="198379" y="86676"/>
                        <a:pt x="203851" y="86391"/>
                        <a:pt x="207562" y="83726"/>
                      </a:cubicBezTo>
                      <a:cubicBezTo>
                        <a:pt x="223216" y="72592"/>
                        <a:pt x="231067" y="53465"/>
                        <a:pt x="226737" y="36051"/>
                      </a:cubicBezTo>
                      <a:cubicBezTo>
                        <a:pt x="221646" y="15686"/>
                        <a:pt x="205897" y="2078"/>
                        <a:pt x="185342" y="318"/>
                      </a:cubicBezTo>
                      <a:cubicBezTo>
                        <a:pt x="167071" y="-1252"/>
                        <a:pt x="148896" y="9215"/>
                        <a:pt x="140855" y="26011"/>
                      </a:cubicBezTo>
                      <a:cubicBezTo>
                        <a:pt x="130387" y="47803"/>
                        <a:pt x="137857" y="72592"/>
                        <a:pt x="160600" y="85725"/>
                      </a:cubicBezTo>
                      <a:cubicBezTo>
                        <a:pt x="170973" y="91720"/>
                        <a:pt x="166929" y="99999"/>
                        <a:pt x="166548" y="107136"/>
                      </a:cubicBezTo>
                      <a:cubicBezTo>
                        <a:pt x="166167" y="114320"/>
                        <a:pt x="158650" y="111085"/>
                        <a:pt x="154367" y="111133"/>
                      </a:cubicBezTo>
                      <a:cubicBezTo>
                        <a:pt x="128388" y="111466"/>
                        <a:pt x="102410" y="111275"/>
                        <a:pt x="76478" y="111275"/>
                      </a:cubicBezTo>
                      <a:cubicBezTo>
                        <a:pt x="60729" y="111275"/>
                        <a:pt x="58826" y="108611"/>
                        <a:pt x="61062" y="93385"/>
                      </a:cubicBezTo>
                      <a:cubicBezTo>
                        <a:pt x="62157" y="86105"/>
                        <a:pt x="68437" y="86058"/>
                        <a:pt x="72482" y="83108"/>
                      </a:cubicBezTo>
                      <a:cubicBezTo>
                        <a:pt x="87755" y="72069"/>
                        <a:pt x="95225" y="51609"/>
                        <a:pt x="90039" y="33529"/>
                      </a:cubicBezTo>
                      <a:cubicBezTo>
                        <a:pt x="84519" y="14402"/>
                        <a:pt x="68104" y="1270"/>
                        <a:pt x="48120" y="80"/>
                      </a:cubicBezTo>
                      <a:cubicBezTo>
                        <a:pt x="28898" y="-1110"/>
                        <a:pt x="10389" y="11071"/>
                        <a:pt x="3395" y="29532"/>
                      </a:cubicBezTo>
                      <a:cubicBezTo>
                        <a:pt x="-3266" y="47089"/>
                        <a:pt x="968" y="70784"/>
                        <a:pt x="16575" y="79825"/>
                      </a:cubicBezTo>
                      <a:cubicBezTo>
                        <a:pt x="30468" y="87866"/>
                        <a:pt x="32324" y="97763"/>
                        <a:pt x="30849" y="110942"/>
                      </a:cubicBezTo>
                      <a:cubicBezTo>
                        <a:pt x="51308" y="111656"/>
                        <a:pt x="50119" y="107183"/>
                        <a:pt x="50119" y="131021"/>
                      </a:cubicBezTo>
                      <a:close/>
                      <a:moveTo>
                        <a:pt x="328321" y="501863"/>
                      </a:moveTo>
                      <a:cubicBezTo>
                        <a:pt x="328274" y="506335"/>
                        <a:pt x="325086" y="509428"/>
                        <a:pt x="320613" y="509237"/>
                      </a:cubicBezTo>
                      <a:cubicBezTo>
                        <a:pt x="316664" y="509095"/>
                        <a:pt x="314523" y="506050"/>
                        <a:pt x="314523" y="501910"/>
                      </a:cubicBezTo>
                      <a:cubicBezTo>
                        <a:pt x="314523" y="497485"/>
                        <a:pt x="317235" y="495725"/>
                        <a:pt x="321232" y="495201"/>
                      </a:cubicBezTo>
                      <a:cubicBezTo>
                        <a:pt x="324895" y="496010"/>
                        <a:pt x="328369" y="497771"/>
                        <a:pt x="328321" y="501863"/>
                      </a:cubicBezTo>
                      <a:close/>
                      <a:moveTo>
                        <a:pt x="309908" y="38858"/>
                      </a:moveTo>
                      <a:cubicBezTo>
                        <a:pt x="313952" y="39524"/>
                        <a:pt x="317235" y="41380"/>
                        <a:pt x="317235" y="45614"/>
                      </a:cubicBezTo>
                      <a:cubicBezTo>
                        <a:pt x="317235" y="49706"/>
                        <a:pt x="314095" y="52466"/>
                        <a:pt x="310288" y="52751"/>
                      </a:cubicBezTo>
                      <a:cubicBezTo>
                        <a:pt x="306149" y="53037"/>
                        <a:pt x="303722" y="49944"/>
                        <a:pt x="303484" y="45900"/>
                      </a:cubicBezTo>
                      <a:cubicBezTo>
                        <a:pt x="303199" y="41475"/>
                        <a:pt x="305911" y="39381"/>
                        <a:pt x="309908" y="38858"/>
                      </a:cubicBezTo>
                      <a:close/>
                      <a:moveTo>
                        <a:pt x="181631" y="510094"/>
                      </a:moveTo>
                      <a:cubicBezTo>
                        <a:pt x="177158" y="509809"/>
                        <a:pt x="175208" y="506858"/>
                        <a:pt x="175541" y="502814"/>
                      </a:cubicBezTo>
                      <a:cubicBezTo>
                        <a:pt x="175874" y="498770"/>
                        <a:pt x="178300" y="496058"/>
                        <a:pt x="182773" y="496676"/>
                      </a:cubicBezTo>
                      <a:cubicBezTo>
                        <a:pt x="186865" y="497200"/>
                        <a:pt x="189101" y="499769"/>
                        <a:pt x="189244" y="504051"/>
                      </a:cubicBezTo>
                      <a:cubicBezTo>
                        <a:pt x="188149" y="507858"/>
                        <a:pt x="186008" y="510380"/>
                        <a:pt x="181631" y="510094"/>
                      </a:cubicBezTo>
                      <a:close/>
                      <a:moveTo>
                        <a:pt x="182202" y="39001"/>
                      </a:moveTo>
                      <a:cubicBezTo>
                        <a:pt x="185961" y="39239"/>
                        <a:pt x="189434" y="41475"/>
                        <a:pt x="189101" y="45947"/>
                      </a:cubicBezTo>
                      <a:cubicBezTo>
                        <a:pt x="188816" y="50039"/>
                        <a:pt x="185723" y="52085"/>
                        <a:pt x="181916" y="53037"/>
                      </a:cubicBezTo>
                      <a:cubicBezTo>
                        <a:pt x="177920" y="52133"/>
                        <a:pt x="175398" y="50135"/>
                        <a:pt x="175350" y="45710"/>
                      </a:cubicBezTo>
                      <a:cubicBezTo>
                        <a:pt x="175350" y="41047"/>
                        <a:pt x="178157" y="38763"/>
                        <a:pt x="182202" y="39001"/>
                      </a:cubicBezTo>
                      <a:close/>
                      <a:moveTo>
                        <a:pt x="46503" y="509285"/>
                      </a:moveTo>
                      <a:cubicBezTo>
                        <a:pt x="41982" y="509666"/>
                        <a:pt x="39033" y="506858"/>
                        <a:pt x="39033" y="501958"/>
                      </a:cubicBezTo>
                      <a:cubicBezTo>
                        <a:pt x="38985" y="497438"/>
                        <a:pt x="42316" y="495249"/>
                        <a:pt x="45884" y="495249"/>
                      </a:cubicBezTo>
                      <a:cubicBezTo>
                        <a:pt x="49453" y="495249"/>
                        <a:pt x="52736" y="497390"/>
                        <a:pt x="52736" y="501958"/>
                      </a:cubicBezTo>
                      <a:cubicBezTo>
                        <a:pt x="52926" y="506240"/>
                        <a:pt x="50261" y="508952"/>
                        <a:pt x="46503" y="509285"/>
                      </a:cubicBezTo>
                      <a:close/>
                      <a:moveTo>
                        <a:pt x="39080" y="44901"/>
                      </a:moveTo>
                      <a:cubicBezTo>
                        <a:pt x="39508" y="40571"/>
                        <a:pt x="42649" y="38620"/>
                        <a:pt x="46455" y="38953"/>
                      </a:cubicBezTo>
                      <a:cubicBezTo>
                        <a:pt x="50309" y="39286"/>
                        <a:pt x="52974" y="41665"/>
                        <a:pt x="52736" y="46090"/>
                      </a:cubicBezTo>
                      <a:cubicBezTo>
                        <a:pt x="52498" y="50420"/>
                        <a:pt x="49595" y="52942"/>
                        <a:pt x="45932" y="52847"/>
                      </a:cubicBezTo>
                      <a:cubicBezTo>
                        <a:pt x="41554" y="52799"/>
                        <a:pt x="38557" y="49849"/>
                        <a:pt x="39080" y="4490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xmlns="" id="{B72995E3-58D0-9282-8037-593E0408C92B}"/>
                    </a:ext>
                  </a:extLst>
                </p:cNvPr>
                <p:cNvSpPr/>
                <p:nvPr/>
              </p:nvSpPr>
              <p:spPr>
                <a:xfrm>
                  <a:off x="3468034" y="2791792"/>
                  <a:ext cx="382431" cy="369128"/>
                </a:xfrm>
                <a:custGeom>
                  <a:avLst/>
                  <a:gdLst>
                    <a:gd name="connsiteX0" fmla="*/ 101466 w 382431"/>
                    <a:gd name="connsiteY0" fmla="*/ 21744 h 369128"/>
                    <a:gd name="connsiteX1" fmla="*/ 101466 w 382431"/>
                    <a:gd name="connsiteY1" fmla="*/ 21744 h 369128"/>
                    <a:gd name="connsiteX2" fmla="*/ 70110 w 382431"/>
                    <a:gd name="connsiteY2" fmla="*/ 22220 h 369128"/>
                    <a:gd name="connsiteX3" fmla="*/ 595 w 382431"/>
                    <a:gd name="connsiteY3" fmla="*/ 88547 h 369128"/>
                    <a:gd name="connsiteX4" fmla="*/ 548 w 382431"/>
                    <a:gd name="connsiteY4" fmla="*/ 280914 h 369128"/>
                    <a:gd name="connsiteX5" fmla="*/ 53885 w 382431"/>
                    <a:gd name="connsiteY5" fmla="*/ 345005 h 369128"/>
                    <a:gd name="connsiteX6" fmla="*/ 101370 w 382431"/>
                    <a:gd name="connsiteY6" fmla="*/ 347337 h 369128"/>
                    <a:gd name="connsiteX7" fmla="*/ 132393 w 382431"/>
                    <a:gd name="connsiteY7" fmla="*/ 347241 h 369128"/>
                    <a:gd name="connsiteX8" fmla="*/ 132393 w 382431"/>
                    <a:gd name="connsiteY8" fmla="*/ 347241 h 369128"/>
                    <a:gd name="connsiteX9" fmla="*/ 211186 w 382431"/>
                    <a:gd name="connsiteY9" fmla="*/ 347241 h 369128"/>
                    <a:gd name="connsiteX10" fmla="*/ 233596 w 382431"/>
                    <a:gd name="connsiteY10" fmla="*/ 369128 h 369128"/>
                    <a:gd name="connsiteX11" fmla="*/ 235833 w 382431"/>
                    <a:gd name="connsiteY11" fmla="*/ 363038 h 369128"/>
                    <a:gd name="connsiteX12" fmla="*/ 257862 w 382431"/>
                    <a:gd name="connsiteY12" fmla="*/ 347241 h 369128"/>
                    <a:gd name="connsiteX13" fmla="*/ 263191 w 382431"/>
                    <a:gd name="connsiteY13" fmla="*/ 353617 h 369128"/>
                    <a:gd name="connsiteX14" fmla="*/ 264048 w 382431"/>
                    <a:gd name="connsiteY14" fmla="*/ 367130 h 369128"/>
                    <a:gd name="connsiteX15" fmla="*/ 264048 w 382431"/>
                    <a:gd name="connsiteY15" fmla="*/ 367130 h 369128"/>
                    <a:gd name="connsiteX16" fmla="*/ 265190 w 382431"/>
                    <a:gd name="connsiteY16" fmla="*/ 361896 h 369128"/>
                    <a:gd name="connsiteX17" fmla="*/ 279987 w 382431"/>
                    <a:gd name="connsiteY17" fmla="*/ 346956 h 369128"/>
                    <a:gd name="connsiteX18" fmla="*/ 367059 w 382431"/>
                    <a:gd name="connsiteY18" fmla="*/ 347289 h 369128"/>
                    <a:gd name="connsiteX19" fmla="*/ 382428 w 382431"/>
                    <a:gd name="connsiteY19" fmla="*/ 319693 h 369128"/>
                    <a:gd name="connsiteX20" fmla="*/ 382428 w 382431"/>
                    <a:gd name="connsiteY20" fmla="*/ 49626 h 369128"/>
                    <a:gd name="connsiteX21" fmla="*/ 367202 w 382431"/>
                    <a:gd name="connsiteY21" fmla="*/ 21887 h 369128"/>
                    <a:gd name="connsiteX22" fmla="*/ 288076 w 382431"/>
                    <a:gd name="connsiteY22" fmla="*/ 22220 h 369128"/>
                    <a:gd name="connsiteX23" fmla="*/ 264048 w 382431"/>
                    <a:gd name="connsiteY23" fmla="*/ 2094 h 369128"/>
                    <a:gd name="connsiteX24" fmla="*/ 263334 w 382431"/>
                    <a:gd name="connsiteY24" fmla="*/ 7470 h 369128"/>
                    <a:gd name="connsiteX25" fmla="*/ 250963 w 382431"/>
                    <a:gd name="connsiteY25" fmla="*/ 22410 h 369128"/>
                    <a:gd name="connsiteX26" fmla="*/ 235833 w 382431"/>
                    <a:gd name="connsiteY26" fmla="*/ 7327 h 369128"/>
                    <a:gd name="connsiteX27" fmla="*/ 233311 w 382431"/>
                    <a:gd name="connsiteY27" fmla="*/ 0 h 369128"/>
                    <a:gd name="connsiteX28" fmla="*/ 233311 w 382431"/>
                    <a:gd name="connsiteY28" fmla="*/ 6804 h 369128"/>
                    <a:gd name="connsiteX29" fmla="*/ 218038 w 382431"/>
                    <a:gd name="connsiteY29" fmla="*/ 22505 h 369128"/>
                    <a:gd name="connsiteX30" fmla="*/ 132203 w 382431"/>
                    <a:gd name="connsiteY30" fmla="*/ 21887 h 369128"/>
                    <a:gd name="connsiteX31" fmla="*/ 101466 w 382431"/>
                    <a:gd name="connsiteY31" fmla="*/ 21744 h 369128"/>
                    <a:gd name="connsiteX32" fmla="*/ 101466 w 382431"/>
                    <a:gd name="connsiteY32" fmla="*/ 21744 h 369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82431" h="369128">
                      <a:moveTo>
                        <a:pt x="101466" y="21744"/>
                      </a:moveTo>
                      <a:lnTo>
                        <a:pt x="101466" y="21744"/>
                      </a:lnTo>
                      <a:cubicBezTo>
                        <a:pt x="90998" y="21887"/>
                        <a:pt x="80530" y="21887"/>
                        <a:pt x="70110" y="22220"/>
                      </a:cubicBezTo>
                      <a:cubicBezTo>
                        <a:pt x="31761" y="23409"/>
                        <a:pt x="1071" y="51625"/>
                        <a:pt x="595" y="88547"/>
                      </a:cubicBezTo>
                      <a:cubicBezTo>
                        <a:pt x="-261" y="152638"/>
                        <a:pt x="-118" y="216776"/>
                        <a:pt x="548" y="280914"/>
                      </a:cubicBezTo>
                      <a:cubicBezTo>
                        <a:pt x="881" y="312413"/>
                        <a:pt x="22910" y="337250"/>
                        <a:pt x="53885" y="345005"/>
                      </a:cubicBezTo>
                      <a:cubicBezTo>
                        <a:pt x="69682" y="348954"/>
                        <a:pt x="85574" y="346242"/>
                        <a:pt x="101370" y="347337"/>
                      </a:cubicBezTo>
                      <a:cubicBezTo>
                        <a:pt x="111695" y="347289"/>
                        <a:pt x="122020" y="347241"/>
                        <a:pt x="132393" y="347241"/>
                      </a:cubicBezTo>
                      <a:lnTo>
                        <a:pt x="132393" y="347241"/>
                      </a:lnTo>
                      <a:cubicBezTo>
                        <a:pt x="158657" y="347241"/>
                        <a:pt x="184922" y="347241"/>
                        <a:pt x="211186" y="347241"/>
                      </a:cubicBezTo>
                      <a:cubicBezTo>
                        <a:pt x="232788" y="347241"/>
                        <a:pt x="232788" y="347241"/>
                        <a:pt x="233596" y="369128"/>
                      </a:cubicBezTo>
                      <a:cubicBezTo>
                        <a:pt x="234358" y="367083"/>
                        <a:pt x="235642" y="365084"/>
                        <a:pt x="235833" y="363038"/>
                      </a:cubicBezTo>
                      <a:cubicBezTo>
                        <a:pt x="237117" y="348050"/>
                        <a:pt x="243065" y="343863"/>
                        <a:pt x="257862" y="347241"/>
                      </a:cubicBezTo>
                      <a:cubicBezTo>
                        <a:pt x="261764" y="348146"/>
                        <a:pt x="263096" y="349954"/>
                        <a:pt x="263191" y="353617"/>
                      </a:cubicBezTo>
                      <a:cubicBezTo>
                        <a:pt x="263334" y="358137"/>
                        <a:pt x="263715" y="362610"/>
                        <a:pt x="264048" y="367130"/>
                      </a:cubicBezTo>
                      <a:cubicBezTo>
                        <a:pt x="264048" y="367130"/>
                        <a:pt x="264048" y="367130"/>
                        <a:pt x="264048" y="367130"/>
                      </a:cubicBezTo>
                      <a:cubicBezTo>
                        <a:pt x="264476" y="365370"/>
                        <a:pt x="265428" y="363562"/>
                        <a:pt x="265190" y="361896"/>
                      </a:cubicBezTo>
                      <a:cubicBezTo>
                        <a:pt x="263286" y="349954"/>
                        <a:pt x="267949" y="346575"/>
                        <a:pt x="279987" y="346956"/>
                      </a:cubicBezTo>
                      <a:cubicBezTo>
                        <a:pt x="308964" y="347908"/>
                        <a:pt x="338035" y="347289"/>
                        <a:pt x="367059" y="347289"/>
                      </a:cubicBezTo>
                      <a:cubicBezTo>
                        <a:pt x="380858" y="342912"/>
                        <a:pt x="382523" y="332634"/>
                        <a:pt x="382428" y="319693"/>
                      </a:cubicBezTo>
                      <a:cubicBezTo>
                        <a:pt x="381952" y="229670"/>
                        <a:pt x="382000" y="139648"/>
                        <a:pt x="382428" y="49626"/>
                      </a:cubicBezTo>
                      <a:cubicBezTo>
                        <a:pt x="382475" y="36780"/>
                        <a:pt x="381238" y="26264"/>
                        <a:pt x="367202" y="21887"/>
                      </a:cubicBezTo>
                      <a:cubicBezTo>
                        <a:pt x="340843" y="21982"/>
                        <a:pt x="314435" y="22125"/>
                        <a:pt x="288076" y="22220"/>
                      </a:cubicBezTo>
                      <a:cubicBezTo>
                        <a:pt x="267141" y="22268"/>
                        <a:pt x="267141" y="22220"/>
                        <a:pt x="264048" y="2094"/>
                      </a:cubicBezTo>
                      <a:cubicBezTo>
                        <a:pt x="263810" y="3901"/>
                        <a:pt x="263239" y="5710"/>
                        <a:pt x="263334" y="7470"/>
                      </a:cubicBezTo>
                      <a:cubicBezTo>
                        <a:pt x="263905" y="16415"/>
                        <a:pt x="263524" y="22696"/>
                        <a:pt x="250963" y="22410"/>
                      </a:cubicBezTo>
                      <a:cubicBezTo>
                        <a:pt x="239401" y="22172"/>
                        <a:pt x="233739" y="19746"/>
                        <a:pt x="235833" y="7327"/>
                      </a:cubicBezTo>
                      <a:cubicBezTo>
                        <a:pt x="236261" y="4663"/>
                        <a:pt x="235880" y="1856"/>
                        <a:pt x="233311" y="0"/>
                      </a:cubicBezTo>
                      <a:cubicBezTo>
                        <a:pt x="233311" y="2284"/>
                        <a:pt x="232930" y="4615"/>
                        <a:pt x="233311" y="6804"/>
                      </a:cubicBezTo>
                      <a:cubicBezTo>
                        <a:pt x="235309" y="19080"/>
                        <a:pt x="230742" y="22981"/>
                        <a:pt x="218038" y="22505"/>
                      </a:cubicBezTo>
                      <a:cubicBezTo>
                        <a:pt x="189442" y="21411"/>
                        <a:pt x="160846" y="21982"/>
                        <a:pt x="132203" y="21887"/>
                      </a:cubicBezTo>
                      <a:cubicBezTo>
                        <a:pt x="121973" y="21792"/>
                        <a:pt x="111695" y="21792"/>
                        <a:pt x="101466" y="21744"/>
                      </a:cubicBezTo>
                      <a:lnTo>
                        <a:pt x="101466" y="21744"/>
                      </a:ln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xmlns="" id="{F33EA847-0470-3A49-BF9F-A79B747D583F}"/>
                    </a:ext>
                  </a:extLst>
                </p:cNvPr>
                <p:cNvSpPr/>
                <p:nvPr/>
              </p:nvSpPr>
              <p:spPr>
                <a:xfrm>
                  <a:off x="3835046" y="2813631"/>
                  <a:ext cx="19574" cy="325402"/>
                </a:xfrm>
                <a:custGeom>
                  <a:avLst/>
                  <a:gdLst>
                    <a:gd name="connsiteX0" fmla="*/ 15368 w 19574"/>
                    <a:gd name="connsiteY0" fmla="*/ 27739 h 325402"/>
                    <a:gd name="connsiteX1" fmla="*/ 15368 w 19574"/>
                    <a:gd name="connsiteY1" fmla="*/ 297806 h 325402"/>
                    <a:gd name="connsiteX2" fmla="*/ 0 w 19574"/>
                    <a:gd name="connsiteY2" fmla="*/ 325402 h 325402"/>
                    <a:gd name="connsiteX3" fmla="*/ 19555 w 19574"/>
                    <a:gd name="connsiteY3" fmla="*/ 305514 h 325402"/>
                    <a:gd name="connsiteX4" fmla="*/ 19555 w 19574"/>
                    <a:gd name="connsiteY4" fmla="*/ 20031 h 325402"/>
                    <a:gd name="connsiteX5" fmla="*/ 143 w 19574"/>
                    <a:gd name="connsiteY5" fmla="*/ 0 h 325402"/>
                    <a:gd name="connsiteX6" fmla="*/ 15368 w 19574"/>
                    <a:gd name="connsiteY6" fmla="*/ 27739 h 325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574" h="325402">
                      <a:moveTo>
                        <a:pt x="15368" y="27739"/>
                      </a:moveTo>
                      <a:cubicBezTo>
                        <a:pt x="14940" y="117761"/>
                        <a:pt x="14940" y="207783"/>
                        <a:pt x="15368" y="297806"/>
                      </a:cubicBezTo>
                      <a:cubicBezTo>
                        <a:pt x="15416" y="310795"/>
                        <a:pt x="13798" y="321025"/>
                        <a:pt x="0" y="325402"/>
                      </a:cubicBezTo>
                      <a:cubicBezTo>
                        <a:pt x="20935" y="324784"/>
                        <a:pt x="19555" y="329018"/>
                        <a:pt x="19555" y="305514"/>
                      </a:cubicBezTo>
                      <a:cubicBezTo>
                        <a:pt x="19555" y="210353"/>
                        <a:pt x="19555" y="115192"/>
                        <a:pt x="19555" y="20031"/>
                      </a:cubicBezTo>
                      <a:cubicBezTo>
                        <a:pt x="19555" y="-3807"/>
                        <a:pt x="20745" y="666"/>
                        <a:pt x="143" y="0"/>
                      </a:cubicBezTo>
                      <a:cubicBezTo>
                        <a:pt x="14179" y="4377"/>
                        <a:pt x="15416" y="14893"/>
                        <a:pt x="15368" y="27739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xmlns="" id="{43692231-45B1-2D06-A2EF-9351E5F374E8}"/>
                    </a:ext>
                  </a:extLst>
                </p:cNvPr>
                <p:cNvSpPr/>
                <p:nvPr/>
              </p:nvSpPr>
              <p:spPr>
                <a:xfrm>
                  <a:off x="5248992" y="2080418"/>
                  <a:ext cx="38635" cy="528738"/>
                </a:xfrm>
                <a:custGeom>
                  <a:avLst/>
                  <a:gdLst>
                    <a:gd name="connsiteX0" fmla="*/ 23172 w 38635"/>
                    <a:gd name="connsiteY0" fmla="*/ 528475 h 528738"/>
                    <a:gd name="connsiteX1" fmla="*/ 38588 w 38635"/>
                    <a:gd name="connsiteY1" fmla="*/ 513583 h 528738"/>
                    <a:gd name="connsiteX2" fmla="*/ 38302 w 38635"/>
                    <a:gd name="connsiteY2" fmla="*/ 284102 h 528738"/>
                    <a:gd name="connsiteX3" fmla="*/ 38635 w 38635"/>
                    <a:gd name="connsiteY3" fmla="*/ 0 h 528738"/>
                    <a:gd name="connsiteX4" fmla="*/ 33877 w 38635"/>
                    <a:gd name="connsiteY4" fmla="*/ 24599 h 528738"/>
                    <a:gd name="connsiteX5" fmla="*/ 33782 w 38635"/>
                    <a:gd name="connsiteY5" fmla="*/ 493932 h 528738"/>
                    <a:gd name="connsiteX6" fmla="*/ 33782 w 38635"/>
                    <a:gd name="connsiteY6" fmla="*/ 508920 h 528738"/>
                    <a:gd name="connsiteX7" fmla="*/ 19461 w 38635"/>
                    <a:gd name="connsiteY7" fmla="*/ 523860 h 528738"/>
                    <a:gd name="connsiteX8" fmla="*/ 0 w 38635"/>
                    <a:gd name="connsiteY8" fmla="*/ 528190 h 528738"/>
                    <a:gd name="connsiteX9" fmla="*/ 23172 w 38635"/>
                    <a:gd name="connsiteY9" fmla="*/ 528475 h 5287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635" h="528738">
                      <a:moveTo>
                        <a:pt x="23172" y="528475"/>
                      </a:moveTo>
                      <a:cubicBezTo>
                        <a:pt x="34972" y="529855"/>
                        <a:pt x="38683" y="525953"/>
                        <a:pt x="38588" y="513583"/>
                      </a:cubicBezTo>
                      <a:cubicBezTo>
                        <a:pt x="37969" y="437073"/>
                        <a:pt x="38255" y="360612"/>
                        <a:pt x="38302" y="284102"/>
                      </a:cubicBezTo>
                      <a:cubicBezTo>
                        <a:pt x="38350" y="189417"/>
                        <a:pt x="38540" y="94685"/>
                        <a:pt x="38635" y="0"/>
                      </a:cubicBezTo>
                      <a:cubicBezTo>
                        <a:pt x="31593" y="7137"/>
                        <a:pt x="33877" y="16225"/>
                        <a:pt x="33877" y="24599"/>
                      </a:cubicBezTo>
                      <a:cubicBezTo>
                        <a:pt x="33735" y="181043"/>
                        <a:pt x="33782" y="337488"/>
                        <a:pt x="33782" y="493932"/>
                      </a:cubicBezTo>
                      <a:cubicBezTo>
                        <a:pt x="33782" y="498928"/>
                        <a:pt x="33544" y="503971"/>
                        <a:pt x="33782" y="508920"/>
                      </a:cubicBezTo>
                      <a:cubicBezTo>
                        <a:pt x="34210" y="519007"/>
                        <a:pt x="30166" y="524193"/>
                        <a:pt x="19461" y="523860"/>
                      </a:cubicBezTo>
                      <a:cubicBezTo>
                        <a:pt x="12752" y="523670"/>
                        <a:pt x="5662" y="523146"/>
                        <a:pt x="0" y="528190"/>
                      </a:cubicBezTo>
                      <a:cubicBezTo>
                        <a:pt x="7708" y="528237"/>
                        <a:pt x="15511" y="527571"/>
                        <a:pt x="23172" y="528475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xmlns="" id="{784FA4DB-C566-2880-87F8-A9AB4E951FE9}"/>
                    </a:ext>
                  </a:extLst>
                </p:cNvPr>
                <p:cNvSpPr/>
                <p:nvPr/>
              </p:nvSpPr>
              <p:spPr>
                <a:xfrm>
                  <a:off x="4981304" y="2171248"/>
                  <a:ext cx="40490" cy="437510"/>
                </a:xfrm>
                <a:custGeom>
                  <a:avLst/>
                  <a:gdLst>
                    <a:gd name="connsiteX0" fmla="*/ 2094 w 40490"/>
                    <a:gd name="connsiteY0" fmla="*/ 15749 h 437510"/>
                    <a:gd name="connsiteX1" fmla="*/ 2189 w 40490"/>
                    <a:gd name="connsiteY1" fmla="*/ 399485 h 437510"/>
                    <a:gd name="connsiteX2" fmla="*/ 40491 w 40490"/>
                    <a:gd name="connsiteY2" fmla="*/ 437406 h 437510"/>
                    <a:gd name="connsiteX3" fmla="*/ 22410 w 40490"/>
                    <a:gd name="connsiteY3" fmla="*/ 433124 h 437510"/>
                    <a:gd name="connsiteX4" fmla="*/ 6709 w 40490"/>
                    <a:gd name="connsiteY4" fmla="*/ 416804 h 437510"/>
                    <a:gd name="connsiteX5" fmla="*/ 6709 w 40490"/>
                    <a:gd name="connsiteY5" fmla="*/ 403196 h 437510"/>
                    <a:gd name="connsiteX6" fmla="*/ 6709 w 40490"/>
                    <a:gd name="connsiteY6" fmla="*/ 28358 h 437510"/>
                    <a:gd name="connsiteX7" fmla="*/ 6281 w 40490"/>
                    <a:gd name="connsiteY7" fmla="*/ 10658 h 437510"/>
                    <a:gd name="connsiteX8" fmla="*/ 0 w 40490"/>
                    <a:gd name="connsiteY8" fmla="*/ 0 h 437510"/>
                    <a:gd name="connsiteX9" fmla="*/ 2094 w 40490"/>
                    <a:gd name="connsiteY9" fmla="*/ 15749 h 437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490" h="437510">
                      <a:moveTo>
                        <a:pt x="2094" y="15749"/>
                      </a:moveTo>
                      <a:cubicBezTo>
                        <a:pt x="2189" y="143645"/>
                        <a:pt x="2189" y="271589"/>
                        <a:pt x="2189" y="399485"/>
                      </a:cubicBezTo>
                      <a:cubicBezTo>
                        <a:pt x="2189" y="437930"/>
                        <a:pt x="2189" y="437930"/>
                        <a:pt x="40491" y="437406"/>
                      </a:cubicBezTo>
                      <a:cubicBezTo>
                        <a:pt x="35257" y="432601"/>
                        <a:pt x="28691" y="432743"/>
                        <a:pt x="22410" y="433124"/>
                      </a:cubicBezTo>
                      <a:cubicBezTo>
                        <a:pt x="10325" y="433885"/>
                        <a:pt x="5948" y="428128"/>
                        <a:pt x="6709" y="416804"/>
                      </a:cubicBezTo>
                      <a:cubicBezTo>
                        <a:pt x="6994" y="412284"/>
                        <a:pt x="6709" y="407716"/>
                        <a:pt x="6709" y="403196"/>
                      </a:cubicBezTo>
                      <a:cubicBezTo>
                        <a:pt x="6709" y="278250"/>
                        <a:pt x="6709" y="153304"/>
                        <a:pt x="6709" y="28358"/>
                      </a:cubicBezTo>
                      <a:cubicBezTo>
                        <a:pt x="6709" y="22458"/>
                        <a:pt x="7090" y="16510"/>
                        <a:pt x="6281" y="10658"/>
                      </a:cubicBezTo>
                      <a:cubicBezTo>
                        <a:pt x="5662" y="6376"/>
                        <a:pt x="6090" y="1190"/>
                        <a:pt x="0" y="0"/>
                      </a:cubicBezTo>
                      <a:cubicBezTo>
                        <a:pt x="3902" y="4758"/>
                        <a:pt x="2094" y="10468"/>
                        <a:pt x="2094" y="1574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xmlns="" id="{82431DD3-CB5A-6D52-09DA-755D5B061B9D}"/>
                    </a:ext>
                  </a:extLst>
                </p:cNvPr>
                <p:cNvSpPr/>
                <p:nvPr/>
              </p:nvSpPr>
              <p:spPr>
                <a:xfrm>
                  <a:off x="4872298" y="2253134"/>
                  <a:ext cx="40253" cy="357055"/>
                </a:xfrm>
                <a:custGeom>
                  <a:avLst/>
                  <a:gdLst>
                    <a:gd name="connsiteX0" fmla="*/ 1951 w 40253"/>
                    <a:gd name="connsiteY0" fmla="*/ 14512 h 357055"/>
                    <a:gd name="connsiteX1" fmla="*/ 2141 w 40253"/>
                    <a:gd name="connsiteY1" fmla="*/ 317647 h 357055"/>
                    <a:gd name="connsiteX2" fmla="*/ 4710 w 40253"/>
                    <a:gd name="connsiteY2" fmla="*/ 353094 h 357055"/>
                    <a:gd name="connsiteX3" fmla="*/ 40253 w 40253"/>
                    <a:gd name="connsiteY3" fmla="*/ 355473 h 357055"/>
                    <a:gd name="connsiteX4" fmla="*/ 40253 w 40253"/>
                    <a:gd name="connsiteY4" fmla="*/ 355473 h 357055"/>
                    <a:gd name="connsiteX5" fmla="*/ 40253 w 40253"/>
                    <a:gd name="connsiteY5" fmla="*/ 355473 h 357055"/>
                    <a:gd name="connsiteX6" fmla="*/ 20745 w 40253"/>
                    <a:gd name="connsiteY6" fmla="*/ 351191 h 357055"/>
                    <a:gd name="connsiteX7" fmla="*/ 6376 w 40253"/>
                    <a:gd name="connsiteY7" fmla="*/ 336298 h 357055"/>
                    <a:gd name="connsiteX8" fmla="*/ 6376 w 40253"/>
                    <a:gd name="connsiteY8" fmla="*/ 319883 h 357055"/>
                    <a:gd name="connsiteX9" fmla="*/ 6185 w 40253"/>
                    <a:gd name="connsiteY9" fmla="*/ 22030 h 357055"/>
                    <a:gd name="connsiteX10" fmla="*/ 0 w 40253"/>
                    <a:gd name="connsiteY10" fmla="*/ 0 h 357055"/>
                    <a:gd name="connsiteX11" fmla="*/ 1951 w 40253"/>
                    <a:gd name="connsiteY11" fmla="*/ 14512 h 35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253" h="357055">
                      <a:moveTo>
                        <a:pt x="1951" y="14512"/>
                      </a:moveTo>
                      <a:cubicBezTo>
                        <a:pt x="2046" y="115573"/>
                        <a:pt x="1951" y="216586"/>
                        <a:pt x="2141" y="317647"/>
                      </a:cubicBezTo>
                      <a:cubicBezTo>
                        <a:pt x="2189" y="329780"/>
                        <a:pt x="-3235" y="345386"/>
                        <a:pt x="4710" y="353094"/>
                      </a:cubicBezTo>
                      <a:cubicBezTo>
                        <a:pt x="12609" y="360707"/>
                        <a:pt x="28120" y="354902"/>
                        <a:pt x="40253" y="355473"/>
                      </a:cubicBezTo>
                      <a:lnTo>
                        <a:pt x="40253" y="355473"/>
                      </a:lnTo>
                      <a:lnTo>
                        <a:pt x="40253" y="355473"/>
                      </a:lnTo>
                      <a:cubicBezTo>
                        <a:pt x="34543" y="350477"/>
                        <a:pt x="27454" y="350953"/>
                        <a:pt x="20745" y="351191"/>
                      </a:cubicBezTo>
                      <a:cubicBezTo>
                        <a:pt x="10039" y="351571"/>
                        <a:pt x="5995" y="346433"/>
                        <a:pt x="6376" y="336298"/>
                      </a:cubicBezTo>
                      <a:cubicBezTo>
                        <a:pt x="6566" y="330826"/>
                        <a:pt x="6376" y="325355"/>
                        <a:pt x="6376" y="319883"/>
                      </a:cubicBezTo>
                      <a:cubicBezTo>
                        <a:pt x="6376" y="220583"/>
                        <a:pt x="6471" y="121330"/>
                        <a:pt x="6185" y="22030"/>
                      </a:cubicBezTo>
                      <a:cubicBezTo>
                        <a:pt x="6185" y="14464"/>
                        <a:pt x="9278" y="5281"/>
                        <a:pt x="0" y="0"/>
                      </a:cubicBezTo>
                      <a:cubicBezTo>
                        <a:pt x="3569" y="4473"/>
                        <a:pt x="1951" y="9706"/>
                        <a:pt x="1951" y="1451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xmlns="" id="{0E324AFE-186A-9CC6-8785-81476E66916A}"/>
                    </a:ext>
                  </a:extLst>
                </p:cNvPr>
                <p:cNvSpPr/>
                <p:nvPr/>
              </p:nvSpPr>
              <p:spPr>
                <a:xfrm>
                  <a:off x="4781610" y="2334354"/>
                  <a:ext cx="39149" cy="274912"/>
                </a:xfrm>
                <a:custGeom>
                  <a:avLst/>
                  <a:gdLst>
                    <a:gd name="connsiteX0" fmla="*/ 2189 w 39149"/>
                    <a:gd name="connsiteY0" fmla="*/ 27597 h 274912"/>
                    <a:gd name="connsiteX1" fmla="*/ 2236 w 39149"/>
                    <a:gd name="connsiteY1" fmla="*/ 94542 h 274912"/>
                    <a:gd name="connsiteX2" fmla="*/ 2331 w 39149"/>
                    <a:gd name="connsiteY2" fmla="*/ 261264 h 274912"/>
                    <a:gd name="connsiteX3" fmla="*/ 6804 w 39149"/>
                    <a:gd name="connsiteY3" fmla="*/ 273730 h 274912"/>
                    <a:gd name="connsiteX4" fmla="*/ 35067 w 39149"/>
                    <a:gd name="connsiteY4" fmla="*/ 272873 h 274912"/>
                    <a:gd name="connsiteX5" fmla="*/ 38112 w 39149"/>
                    <a:gd name="connsiteY5" fmla="*/ 252747 h 274912"/>
                    <a:gd name="connsiteX6" fmla="*/ 38778 w 39149"/>
                    <a:gd name="connsiteY6" fmla="*/ 0 h 274912"/>
                    <a:gd name="connsiteX7" fmla="*/ 33734 w 39149"/>
                    <a:gd name="connsiteY7" fmla="*/ 21697 h 274912"/>
                    <a:gd name="connsiteX8" fmla="*/ 33639 w 39149"/>
                    <a:gd name="connsiteY8" fmla="*/ 242850 h 274912"/>
                    <a:gd name="connsiteX9" fmla="*/ 20555 w 39149"/>
                    <a:gd name="connsiteY9" fmla="*/ 269733 h 274912"/>
                    <a:gd name="connsiteX10" fmla="*/ 6804 w 39149"/>
                    <a:gd name="connsiteY10" fmla="*/ 242184 h 274912"/>
                    <a:gd name="connsiteX11" fmla="*/ 6804 w 39149"/>
                    <a:gd name="connsiteY11" fmla="*/ 179378 h 274912"/>
                    <a:gd name="connsiteX12" fmla="*/ 6614 w 39149"/>
                    <a:gd name="connsiteY12" fmla="*/ 33306 h 274912"/>
                    <a:gd name="connsiteX13" fmla="*/ 0 w 39149"/>
                    <a:gd name="connsiteY13" fmla="*/ 14560 h 274912"/>
                    <a:gd name="connsiteX14" fmla="*/ 2189 w 39149"/>
                    <a:gd name="connsiteY14" fmla="*/ 27597 h 2749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9149" h="274912">
                      <a:moveTo>
                        <a:pt x="2189" y="27597"/>
                      </a:moveTo>
                      <a:cubicBezTo>
                        <a:pt x="2331" y="49912"/>
                        <a:pt x="2236" y="72227"/>
                        <a:pt x="2236" y="94542"/>
                      </a:cubicBezTo>
                      <a:cubicBezTo>
                        <a:pt x="2236" y="150116"/>
                        <a:pt x="2189" y="205690"/>
                        <a:pt x="2331" y="261264"/>
                      </a:cubicBezTo>
                      <a:cubicBezTo>
                        <a:pt x="2331" y="265736"/>
                        <a:pt x="-333" y="272921"/>
                        <a:pt x="6804" y="273730"/>
                      </a:cubicBezTo>
                      <a:cubicBezTo>
                        <a:pt x="16177" y="274777"/>
                        <a:pt x="26788" y="276109"/>
                        <a:pt x="35067" y="272873"/>
                      </a:cubicBezTo>
                      <a:cubicBezTo>
                        <a:pt x="41918" y="270161"/>
                        <a:pt x="38064" y="259694"/>
                        <a:pt x="38112" y="252747"/>
                      </a:cubicBezTo>
                      <a:cubicBezTo>
                        <a:pt x="38492" y="168482"/>
                        <a:pt x="38588" y="84217"/>
                        <a:pt x="38778" y="0"/>
                      </a:cubicBezTo>
                      <a:cubicBezTo>
                        <a:pt x="31927" y="6043"/>
                        <a:pt x="33782" y="14227"/>
                        <a:pt x="33734" y="21697"/>
                      </a:cubicBezTo>
                      <a:cubicBezTo>
                        <a:pt x="33544" y="95399"/>
                        <a:pt x="33639" y="169148"/>
                        <a:pt x="33639" y="242850"/>
                      </a:cubicBezTo>
                      <a:cubicBezTo>
                        <a:pt x="33639" y="267592"/>
                        <a:pt x="32688" y="269543"/>
                        <a:pt x="20555" y="269733"/>
                      </a:cubicBezTo>
                      <a:cubicBezTo>
                        <a:pt x="7946" y="269971"/>
                        <a:pt x="6804" y="267687"/>
                        <a:pt x="6804" y="242184"/>
                      </a:cubicBezTo>
                      <a:cubicBezTo>
                        <a:pt x="6804" y="221249"/>
                        <a:pt x="6804" y="200313"/>
                        <a:pt x="6804" y="179378"/>
                      </a:cubicBezTo>
                      <a:cubicBezTo>
                        <a:pt x="6804" y="130703"/>
                        <a:pt x="6947" y="81981"/>
                        <a:pt x="6614" y="33306"/>
                      </a:cubicBezTo>
                      <a:cubicBezTo>
                        <a:pt x="6566" y="26645"/>
                        <a:pt x="8945" y="18414"/>
                        <a:pt x="0" y="14560"/>
                      </a:cubicBezTo>
                      <a:cubicBezTo>
                        <a:pt x="3616" y="18414"/>
                        <a:pt x="2141" y="23219"/>
                        <a:pt x="2189" y="27597"/>
                      </a:cubicBezTo>
                      <a:close/>
                    </a:path>
                  </a:pathLst>
                </a:custGeom>
                <a:solidFill>
                  <a:srgbClr val="1D98C5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xmlns="" id="{21EBA21A-E1CE-0172-EBE9-DEFEDB6BA116}"/>
                    </a:ext>
                  </a:extLst>
                </p:cNvPr>
                <p:cNvSpPr/>
                <p:nvPr/>
              </p:nvSpPr>
              <p:spPr>
                <a:xfrm>
                  <a:off x="4176814" y="3233807"/>
                  <a:ext cx="400921" cy="94238"/>
                </a:xfrm>
                <a:custGeom>
                  <a:avLst/>
                  <a:gdLst>
                    <a:gd name="connsiteX0" fmla="*/ 33022 w 400921"/>
                    <a:gd name="connsiteY0" fmla="*/ 1624 h 94238"/>
                    <a:gd name="connsiteX1" fmla="*/ 1 w 400921"/>
                    <a:gd name="connsiteY1" fmla="*/ 54867 h 94238"/>
                    <a:gd name="connsiteX2" fmla="*/ 26408 w 400921"/>
                    <a:gd name="connsiteY2" fmla="*/ 87221 h 94238"/>
                    <a:gd name="connsiteX3" fmla="*/ 75702 w 400921"/>
                    <a:gd name="connsiteY3" fmla="*/ 79371 h 94238"/>
                    <a:gd name="connsiteX4" fmla="*/ 94829 w 400921"/>
                    <a:gd name="connsiteY4" fmla="*/ 71948 h 94238"/>
                    <a:gd name="connsiteX5" fmla="*/ 302327 w 400921"/>
                    <a:gd name="connsiteY5" fmla="*/ 71996 h 94238"/>
                    <a:gd name="connsiteX6" fmla="*/ 323405 w 400921"/>
                    <a:gd name="connsiteY6" fmla="*/ 80465 h 94238"/>
                    <a:gd name="connsiteX7" fmla="*/ 389780 w 400921"/>
                    <a:gd name="connsiteY7" fmla="*/ 78324 h 94238"/>
                    <a:gd name="connsiteX8" fmla="*/ 382785 w 400921"/>
                    <a:gd name="connsiteY8" fmla="*/ 11949 h 94238"/>
                    <a:gd name="connsiteX9" fmla="*/ 317457 w 400921"/>
                    <a:gd name="connsiteY9" fmla="*/ 23844 h 94238"/>
                    <a:gd name="connsiteX10" fmla="*/ 300186 w 400921"/>
                    <a:gd name="connsiteY10" fmla="*/ 33123 h 94238"/>
                    <a:gd name="connsiteX11" fmla="*/ 102251 w 400921"/>
                    <a:gd name="connsiteY11" fmla="*/ 33123 h 94238"/>
                    <a:gd name="connsiteX12" fmla="*/ 84361 w 400921"/>
                    <a:gd name="connsiteY12" fmla="*/ 22988 h 94238"/>
                    <a:gd name="connsiteX13" fmla="*/ 33022 w 400921"/>
                    <a:gd name="connsiteY13" fmla="*/ 1624 h 94238"/>
                    <a:gd name="connsiteX14" fmla="*/ 355141 w 400921"/>
                    <a:gd name="connsiteY14" fmla="*/ 41735 h 94238"/>
                    <a:gd name="connsiteX15" fmla="*/ 362421 w 400921"/>
                    <a:gd name="connsiteY15" fmla="*/ 48158 h 94238"/>
                    <a:gd name="connsiteX16" fmla="*/ 356188 w 400921"/>
                    <a:gd name="connsiteY16" fmla="*/ 55343 h 94238"/>
                    <a:gd name="connsiteX17" fmla="*/ 348337 w 400921"/>
                    <a:gd name="connsiteY17" fmla="*/ 48301 h 94238"/>
                    <a:gd name="connsiteX18" fmla="*/ 355141 w 400921"/>
                    <a:gd name="connsiteY18" fmla="*/ 41735 h 94238"/>
                    <a:gd name="connsiteX19" fmla="*/ 52197 w 400921"/>
                    <a:gd name="connsiteY19" fmla="*/ 45541 h 94238"/>
                    <a:gd name="connsiteX20" fmla="*/ 45536 w 400921"/>
                    <a:gd name="connsiteY20" fmla="*/ 52678 h 94238"/>
                    <a:gd name="connsiteX21" fmla="*/ 38589 w 400921"/>
                    <a:gd name="connsiteY21" fmla="*/ 46159 h 94238"/>
                    <a:gd name="connsiteX22" fmla="*/ 45060 w 400921"/>
                    <a:gd name="connsiteY22" fmla="*/ 39213 h 94238"/>
                    <a:gd name="connsiteX23" fmla="*/ 52197 w 400921"/>
                    <a:gd name="connsiteY23" fmla="*/ 45541 h 94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400921" h="94238">
                      <a:moveTo>
                        <a:pt x="33022" y="1624"/>
                      </a:moveTo>
                      <a:cubicBezTo>
                        <a:pt x="13181" y="7096"/>
                        <a:pt x="-142" y="25129"/>
                        <a:pt x="1" y="54867"/>
                      </a:cubicBezTo>
                      <a:cubicBezTo>
                        <a:pt x="287" y="65382"/>
                        <a:pt x="9232" y="79418"/>
                        <a:pt x="26408" y="87221"/>
                      </a:cubicBezTo>
                      <a:cubicBezTo>
                        <a:pt x="44156" y="95262"/>
                        <a:pt x="61380" y="92550"/>
                        <a:pt x="75702" y="79371"/>
                      </a:cubicBezTo>
                      <a:cubicBezTo>
                        <a:pt x="81601" y="73947"/>
                        <a:pt x="87026" y="71948"/>
                        <a:pt x="94829" y="71948"/>
                      </a:cubicBezTo>
                      <a:cubicBezTo>
                        <a:pt x="164011" y="72234"/>
                        <a:pt x="233192" y="72234"/>
                        <a:pt x="302327" y="71996"/>
                      </a:cubicBezTo>
                      <a:cubicBezTo>
                        <a:pt x="310844" y="71948"/>
                        <a:pt x="316982" y="73471"/>
                        <a:pt x="323405" y="80465"/>
                      </a:cubicBezTo>
                      <a:cubicBezTo>
                        <a:pt x="341485" y="99973"/>
                        <a:pt x="372175" y="98308"/>
                        <a:pt x="389780" y="78324"/>
                      </a:cubicBezTo>
                      <a:cubicBezTo>
                        <a:pt x="407099" y="58673"/>
                        <a:pt x="403816" y="27651"/>
                        <a:pt x="382785" y="11949"/>
                      </a:cubicBezTo>
                      <a:cubicBezTo>
                        <a:pt x="361422" y="-3990"/>
                        <a:pt x="331256" y="1006"/>
                        <a:pt x="317457" y="23844"/>
                      </a:cubicBezTo>
                      <a:cubicBezTo>
                        <a:pt x="312937" y="31362"/>
                        <a:pt x="308179" y="33170"/>
                        <a:pt x="300186" y="33123"/>
                      </a:cubicBezTo>
                      <a:cubicBezTo>
                        <a:pt x="234192" y="32837"/>
                        <a:pt x="168198" y="32837"/>
                        <a:pt x="102251" y="33123"/>
                      </a:cubicBezTo>
                      <a:cubicBezTo>
                        <a:pt x="93687" y="33170"/>
                        <a:pt x="88691" y="31410"/>
                        <a:pt x="84361" y="22988"/>
                      </a:cubicBezTo>
                      <a:cubicBezTo>
                        <a:pt x="74893" y="4622"/>
                        <a:pt x="52720" y="-3800"/>
                        <a:pt x="33022" y="1624"/>
                      </a:cubicBezTo>
                      <a:close/>
                      <a:moveTo>
                        <a:pt x="355141" y="41735"/>
                      </a:moveTo>
                      <a:cubicBezTo>
                        <a:pt x="359614" y="41592"/>
                        <a:pt x="361517" y="44066"/>
                        <a:pt x="362421" y="48158"/>
                      </a:cubicBezTo>
                      <a:cubicBezTo>
                        <a:pt x="361898" y="51726"/>
                        <a:pt x="360327" y="54867"/>
                        <a:pt x="356188" y="55343"/>
                      </a:cubicBezTo>
                      <a:cubicBezTo>
                        <a:pt x="351287" y="55866"/>
                        <a:pt x="348480" y="52535"/>
                        <a:pt x="348337" y="48301"/>
                      </a:cubicBezTo>
                      <a:cubicBezTo>
                        <a:pt x="348147" y="44637"/>
                        <a:pt x="350716" y="41925"/>
                        <a:pt x="355141" y="41735"/>
                      </a:cubicBezTo>
                      <a:close/>
                      <a:moveTo>
                        <a:pt x="52197" y="45541"/>
                      </a:moveTo>
                      <a:cubicBezTo>
                        <a:pt x="51864" y="49776"/>
                        <a:pt x="49723" y="52440"/>
                        <a:pt x="45536" y="52678"/>
                      </a:cubicBezTo>
                      <a:cubicBezTo>
                        <a:pt x="41206" y="52916"/>
                        <a:pt x="38779" y="50394"/>
                        <a:pt x="38589" y="46159"/>
                      </a:cubicBezTo>
                      <a:cubicBezTo>
                        <a:pt x="38446" y="41925"/>
                        <a:pt x="40682" y="39308"/>
                        <a:pt x="45060" y="39213"/>
                      </a:cubicBezTo>
                      <a:cubicBezTo>
                        <a:pt x="49294" y="39070"/>
                        <a:pt x="51673" y="41354"/>
                        <a:pt x="52197" y="4554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xmlns="" id="{81F0386A-4EEF-3A2E-C5F3-187675EF15B9}"/>
                    </a:ext>
                  </a:extLst>
                </p:cNvPr>
                <p:cNvSpPr/>
                <p:nvPr/>
              </p:nvSpPr>
              <p:spPr>
                <a:xfrm>
                  <a:off x="5061386" y="2324989"/>
                  <a:ext cx="91267" cy="278622"/>
                </a:xfrm>
                <a:custGeom>
                  <a:avLst/>
                  <a:gdLst>
                    <a:gd name="connsiteX0" fmla="*/ 35824 w 91267"/>
                    <a:gd name="connsiteY0" fmla="*/ 108903 h 278622"/>
                    <a:gd name="connsiteX1" fmla="*/ 35967 w 91267"/>
                    <a:gd name="connsiteY1" fmla="*/ 256497 h 278622"/>
                    <a:gd name="connsiteX2" fmla="*/ 36395 w 91267"/>
                    <a:gd name="connsiteY2" fmla="*/ 270153 h 278622"/>
                    <a:gd name="connsiteX3" fmla="*/ 45102 w 91267"/>
                    <a:gd name="connsiteY3" fmla="*/ 278622 h 278622"/>
                    <a:gd name="connsiteX4" fmla="*/ 54238 w 91267"/>
                    <a:gd name="connsiteY4" fmla="*/ 270629 h 278622"/>
                    <a:gd name="connsiteX5" fmla="*/ 54761 w 91267"/>
                    <a:gd name="connsiteY5" fmla="*/ 256973 h 278622"/>
                    <a:gd name="connsiteX6" fmla="*/ 54951 w 91267"/>
                    <a:gd name="connsiteY6" fmla="*/ 107999 h 278622"/>
                    <a:gd name="connsiteX7" fmla="*/ 61755 w 91267"/>
                    <a:gd name="connsiteY7" fmla="*/ 89490 h 278622"/>
                    <a:gd name="connsiteX8" fmla="*/ 61755 w 91267"/>
                    <a:gd name="connsiteY8" fmla="*/ 89490 h 278622"/>
                    <a:gd name="connsiteX9" fmla="*/ 61755 w 91267"/>
                    <a:gd name="connsiteY9" fmla="*/ 89490 h 278622"/>
                    <a:gd name="connsiteX10" fmla="*/ 71033 w 91267"/>
                    <a:gd name="connsiteY10" fmla="*/ 84019 h 278622"/>
                    <a:gd name="connsiteX11" fmla="*/ 89590 w 91267"/>
                    <a:gd name="connsiteY11" fmla="*/ 34107 h 278622"/>
                    <a:gd name="connsiteX12" fmla="*/ 47148 w 91267"/>
                    <a:gd name="connsiteY12" fmla="*/ 39 h 278622"/>
                    <a:gd name="connsiteX13" fmla="*/ 3612 w 91267"/>
                    <a:gd name="connsiteY13" fmla="*/ 28873 h 278622"/>
                    <a:gd name="connsiteX14" fmla="*/ 29876 w 91267"/>
                    <a:gd name="connsiteY14" fmla="*/ 89395 h 278622"/>
                    <a:gd name="connsiteX15" fmla="*/ 29876 w 91267"/>
                    <a:gd name="connsiteY15" fmla="*/ 89395 h 278622"/>
                    <a:gd name="connsiteX16" fmla="*/ 29876 w 91267"/>
                    <a:gd name="connsiteY16" fmla="*/ 89395 h 278622"/>
                    <a:gd name="connsiteX17" fmla="*/ 35824 w 91267"/>
                    <a:gd name="connsiteY17" fmla="*/ 108903 h 278622"/>
                    <a:gd name="connsiteX18" fmla="*/ 45911 w 91267"/>
                    <a:gd name="connsiteY18" fmla="*/ 38865 h 278622"/>
                    <a:gd name="connsiteX19" fmla="*/ 53191 w 91267"/>
                    <a:gd name="connsiteY19" fmla="*/ 45288 h 278622"/>
                    <a:gd name="connsiteX20" fmla="*/ 46196 w 91267"/>
                    <a:gd name="connsiteY20" fmla="*/ 52949 h 278622"/>
                    <a:gd name="connsiteX21" fmla="*/ 38964 w 91267"/>
                    <a:gd name="connsiteY21" fmla="*/ 45431 h 278622"/>
                    <a:gd name="connsiteX22" fmla="*/ 45911 w 91267"/>
                    <a:gd name="connsiteY22" fmla="*/ 38865 h 278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91267" h="278622">
                      <a:moveTo>
                        <a:pt x="35824" y="108903"/>
                      </a:moveTo>
                      <a:cubicBezTo>
                        <a:pt x="36109" y="158101"/>
                        <a:pt x="35967" y="207299"/>
                        <a:pt x="35967" y="256497"/>
                      </a:cubicBezTo>
                      <a:cubicBezTo>
                        <a:pt x="35967" y="261065"/>
                        <a:pt x="35871" y="265585"/>
                        <a:pt x="36395" y="270153"/>
                      </a:cubicBezTo>
                      <a:cubicBezTo>
                        <a:pt x="37013" y="275387"/>
                        <a:pt x="39440" y="278527"/>
                        <a:pt x="45102" y="278622"/>
                      </a:cubicBezTo>
                      <a:cubicBezTo>
                        <a:pt x="50621" y="278670"/>
                        <a:pt x="53524" y="276053"/>
                        <a:pt x="54238" y="270629"/>
                      </a:cubicBezTo>
                      <a:cubicBezTo>
                        <a:pt x="54808" y="266109"/>
                        <a:pt x="54761" y="261541"/>
                        <a:pt x="54761" y="256973"/>
                      </a:cubicBezTo>
                      <a:cubicBezTo>
                        <a:pt x="54808" y="207299"/>
                        <a:pt x="54618" y="157673"/>
                        <a:pt x="54951" y="107999"/>
                      </a:cubicBezTo>
                      <a:cubicBezTo>
                        <a:pt x="54999" y="101385"/>
                        <a:pt x="52429" y="93059"/>
                        <a:pt x="61755" y="89490"/>
                      </a:cubicBezTo>
                      <a:lnTo>
                        <a:pt x="61755" y="89490"/>
                      </a:lnTo>
                      <a:lnTo>
                        <a:pt x="61755" y="89490"/>
                      </a:lnTo>
                      <a:cubicBezTo>
                        <a:pt x="64848" y="87682"/>
                        <a:pt x="68083" y="86065"/>
                        <a:pt x="71033" y="84019"/>
                      </a:cubicBezTo>
                      <a:cubicBezTo>
                        <a:pt x="87591" y="72790"/>
                        <a:pt x="94823" y="53139"/>
                        <a:pt x="89590" y="34107"/>
                      </a:cubicBezTo>
                      <a:cubicBezTo>
                        <a:pt x="84118" y="14266"/>
                        <a:pt x="67512" y="943"/>
                        <a:pt x="47148" y="39"/>
                      </a:cubicBezTo>
                      <a:cubicBezTo>
                        <a:pt x="28544" y="-770"/>
                        <a:pt x="10797" y="10983"/>
                        <a:pt x="3612" y="28873"/>
                      </a:cubicBezTo>
                      <a:cubicBezTo>
                        <a:pt x="-5904" y="52473"/>
                        <a:pt x="3564" y="74265"/>
                        <a:pt x="29876" y="89395"/>
                      </a:cubicBezTo>
                      <a:cubicBezTo>
                        <a:pt x="29876" y="89395"/>
                        <a:pt x="29876" y="89395"/>
                        <a:pt x="29876" y="89395"/>
                      </a:cubicBezTo>
                      <a:cubicBezTo>
                        <a:pt x="29876" y="89395"/>
                        <a:pt x="29876" y="89395"/>
                        <a:pt x="29876" y="89395"/>
                      </a:cubicBezTo>
                      <a:cubicBezTo>
                        <a:pt x="37965" y="94011"/>
                        <a:pt x="35776" y="102099"/>
                        <a:pt x="35824" y="108903"/>
                      </a:cubicBezTo>
                      <a:close/>
                      <a:moveTo>
                        <a:pt x="45911" y="38865"/>
                      </a:moveTo>
                      <a:cubicBezTo>
                        <a:pt x="49765" y="39055"/>
                        <a:pt x="52001" y="42053"/>
                        <a:pt x="53191" y="45288"/>
                      </a:cubicBezTo>
                      <a:cubicBezTo>
                        <a:pt x="52429" y="49761"/>
                        <a:pt x="49908" y="52616"/>
                        <a:pt x="46196" y="52949"/>
                      </a:cubicBezTo>
                      <a:cubicBezTo>
                        <a:pt x="41391" y="53424"/>
                        <a:pt x="38916" y="49999"/>
                        <a:pt x="38964" y="45431"/>
                      </a:cubicBezTo>
                      <a:cubicBezTo>
                        <a:pt x="39059" y="41244"/>
                        <a:pt x="41914" y="38675"/>
                        <a:pt x="45911" y="38865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xmlns="" id="{2696C439-96F3-C554-DBFC-4B496E4B9283}"/>
                    </a:ext>
                  </a:extLst>
                </p:cNvPr>
                <p:cNvSpPr/>
                <p:nvPr/>
              </p:nvSpPr>
              <p:spPr>
                <a:xfrm>
                  <a:off x="5091120" y="2414432"/>
                  <a:ext cx="31926" cy="194603"/>
                </a:xfrm>
                <a:custGeom>
                  <a:avLst/>
                  <a:gdLst>
                    <a:gd name="connsiteX0" fmla="*/ 1998 w 31926"/>
                    <a:gd name="connsiteY0" fmla="*/ 14464 h 194603"/>
                    <a:gd name="connsiteX1" fmla="*/ 1808 w 31926"/>
                    <a:gd name="connsiteY1" fmla="*/ 180996 h 194603"/>
                    <a:gd name="connsiteX2" fmla="*/ 15749 w 31926"/>
                    <a:gd name="connsiteY2" fmla="*/ 194604 h 194603"/>
                    <a:gd name="connsiteX3" fmla="*/ 29738 w 31926"/>
                    <a:gd name="connsiteY3" fmla="*/ 180805 h 194603"/>
                    <a:gd name="connsiteX4" fmla="*/ 29548 w 31926"/>
                    <a:gd name="connsiteY4" fmla="*/ 14274 h 194603"/>
                    <a:gd name="connsiteX5" fmla="*/ 31927 w 31926"/>
                    <a:gd name="connsiteY5" fmla="*/ 0 h 194603"/>
                    <a:gd name="connsiteX6" fmla="*/ 31927 w 31926"/>
                    <a:gd name="connsiteY6" fmla="*/ 0 h 194603"/>
                    <a:gd name="connsiteX7" fmla="*/ 25123 w 31926"/>
                    <a:gd name="connsiteY7" fmla="*/ 18509 h 194603"/>
                    <a:gd name="connsiteX8" fmla="*/ 24932 w 31926"/>
                    <a:gd name="connsiteY8" fmla="*/ 167483 h 194603"/>
                    <a:gd name="connsiteX9" fmla="*/ 24409 w 31926"/>
                    <a:gd name="connsiteY9" fmla="*/ 181139 h 194603"/>
                    <a:gd name="connsiteX10" fmla="*/ 15273 w 31926"/>
                    <a:gd name="connsiteY10" fmla="*/ 189132 h 194603"/>
                    <a:gd name="connsiteX11" fmla="*/ 6566 w 31926"/>
                    <a:gd name="connsiteY11" fmla="*/ 180663 h 194603"/>
                    <a:gd name="connsiteX12" fmla="*/ 6138 w 31926"/>
                    <a:gd name="connsiteY12" fmla="*/ 167007 h 194603"/>
                    <a:gd name="connsiteX13" fmla="*/ 5995 w 31926"/>
                    <a:gd name="connsiteY13" fmla="*/ 19413 h 194603"/>
                    <a:gd name="connsiteX14" fmla="*/ 0 w 31926"/>
                    <a:gd name="connsiteY14" fmla="*/ 0 h 194603"/>
                    <a:gd name="connsiteX15" fmla="*/ 0 w 31926"/>
                    <a:gd name="connsiteY15" fmla="*/ 0 h 194603"/>
                    <a:gd name="connsiteX16" fmla="*/ 1998 w 31926"/>
                    <a:gd name="connsiteY16" fmla="*/ 14464 h 1946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1926" h="194603">
                      <a:moveTo>
                        <a:pt x="1998" y="14464"/>
                      </a:moveTo>
                      <a:cubicBezTo>
                        <a:pt x="2141" y="69991"/>
                        <a:pt x="2427" y="125517"/>
                        <a:pt x="1808" y="180996"/>
                      </a:cubicBezTo>
                      <a:cubicBezTo>
                        <a:pt x="1713" y="192177"/>
                        <a:pt x="5377" y="194604"/>
                        <a:pt x="15749" y="194604"/>
                      </a:cubicBezTo>
                      <a:cubicBezTo>
                        <a:pt x="26264" y="194604"/>
                        <a:pt x="29833" y="191892"/>
                        <a:pt x="29738" y="180805"/>
                      </a:cubicBezTo>
                      <a:cubicBezTo>
                        <a:pt x="29167" y="125279"/>
                        <a:pt x="29452" y="69800"/>
                        <a:pt x="29548" y="14274"/>
                      </a:cubicBezTo>
                      <a:cubicBezTo>
                        <a:pt x="29548" y="9469"/>
                        <a:pt x="27692" y="4187"/>
                        <a:pt x="31927" y="0"/>
                      </a:cubicBezTo>
                      <a:lnTo>
                        <a:pt x="31927" y="0"/>
                      </a:lnTo>
                      <a:cubicBezTo>
                        <a:pt x="22648" y="3569"/>
                        <a:pt x="25170" y="11895"/>
                        <a:pt x="25123" y="18509"/>
                      </a:cubicBezTo>
                      <a:cubicBezTo>
                        <a:pt x="24789" y="68183"/>
                        <a:pt x="24980" y="117809"/>
                        <a:pt x="24932" y="167483"/>
                      </a:cubicBezTo>
                      <a:cubicBezTo>
                        <a:pt x="24932" y="172051"/>
                        <a:pt x="25027" y="176571"/>
                        <a:pt x="24409" y="181139"/>
                      </a:cubicBezTo>
                      <a:cubicBezTo>
                        <a:pt x="23695" y="186563"/>
                        <a:pt x="20793" y="189180"/>
                        <a:pt x="15273" y="189132"/>
                      </a:cubicBezTo>
                      <a:cubicBezTo>
                        <a:pt x="9611" y="189084"/>
                        <a:pt x="7185" y="185944"/>
                        <a:pt x="6566" y="180663"/>
                      </a:cubicBezTo>
                      <a:cubicBezTo>
                        <a:pt x="6043" y="176095"/>
                        <a:pt x="6138" y="171575"/>
                        <a:pt x="6138" y="167007"/>
                      </a:cubicBezTo>
                      <a:cubicBezTo>
                        <a:pt x="6090" y="117809"/>
                        <a:pt x="6281" y="68611"/>
                        <a:pt x="5995" y="19413"/>
                      </a:cubicBezTo>
                      <a:cubicBezTo>
                        <a:pt x="5948" y="12609"/>
                        <a:pt x="8136" y="452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711" y="4425"/>
                        <a:pt x="1951" y="9659"/>
                        <a:pt x="1998" y="1446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xmlns="" id="{1804ADA8-EE3D-D146-DAA9-C9BEA7DE6643}"/>
                    </a:ext>
                  </a:extLst>
                </p:cNvPr>
                <p:cNvSpPr/>
                <p:nvPr/>
              </p:nvSpPr>
              <p:spPr>
                <a:xfrm>
                  <a:off x="2949575" y="2687988"/>
                  <a:ext cx="136669" cy="92123"/>
                </a:xfrm>
                <a:custGeom>
                  <a:avLst/>
                  <a:gdLst>
                    <a:gd name="connsiteX0" fmla="*/ 95 w 136669"/>
                    <a:gd name="connsiteY0" fmla="*/ 69070 h 92123"/>
                    <a:gd name="connsiteX1" fmla="*/ 32830 w 136669"/>
                    <a:gd name="connsiteY1" fmla="*/ 68784 h 92123"/>
                    <a:gd name="connsiteX2" fmla="*/ 59904 w 136669"/>
                    <a:gd name="connsiteY2" fmla="*/ 79157 h 92123"/>
                    <a:gd name="connsiteX3" fmla="*/ 124280 w 136669"/>
                    <a:gd name="connsiteY3" fmla="*/ 77063 h 92123"/>
                    <a:gd name="connsiteX4" fmla="*/ 121425 w 136669"/>
                    <a:gd name="connsiteY4" fmla="*/ 12449 h 92123"/>
                    <a:gd name="connsiteX5" fmla="*/ 58381 w 136669"/>
                    <a:gd name="connsiteY5" fmla="*/ 15161 h 92123"/>
                    <a:gd name="connsiteX6" fmla="*/ 23172 w 136669"/>
                    <a:gd name="connsiteY6" fmla="*/ 29816 h 92123"/>
                    <a:gd name="connsiteX7" fmla="*/ 0 w 136669"/>
                    <a:gd name="connsiteY7" fmla="*/ 29578 h 92123"/>
                    <a:gd name="connsiteX8" fmla="*/ 95 w 136669"/>
                    <a:gd name="connsiteY8" fmla="*/ 69070 h 92123"/>
                    <a:gd name="connsiteX9" fmla="*/ 91354 w 136669"/>
                    <a:gd name="connsiteY9" fmla="*/ 39189 h 92123"/>
                    <a:gd name="connsiteX10" fmla="*/ 98206 w 136669"/>
                    <a:gd name="connsiteY10" fmla="*/ 45565 h 92123"/>
                    <a:gd name="connsiteX11" fmla="*/ 90831 w 136669"/>
                    <a:gd name="connsiteY11" fmla="*/ 53130 h 92123"/>
                    <a:gd name="connsiteX12" fmla="*/ 84122 w 136669"/>
                    <a:gd name="connsiteY12" fmla="*/ 46564 h 92123"/>
                    <a:gd name="connsiteX13" fmla="*/ 91354 w 136669"/>
                    <a:gd name="connsiteY13" fmla="*/ 39189 h 92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6669" h="92123">
                      <a:moveTo>
                        <a:pt x="95" y="69070"/>
                      </a:moveTo>
                      <a:cubicBezTo>
                        <a:pt x="10991" y="69022"/>
                        <a:pt x="21935" y="69308"/>
                        <a:pt x="32830" y="68784"/>
                      </a:cubicBezTo>
                      <a:cubicBezTo>
                        <a:pt x="43536" y="68308"/>
                        <a:pt x="51625" y="69974"/>
                        <a:pt x="59904" y="79157"/>
                      </a:cubicBezTo>
                      <a:cubicBezTo>
                        <a:pt x="76795" y="97761"/>
                        <a:pt x="106961" y="95715"/>
                        <a:pt x="124280" y="77063"/>
                      </a:cubicBezTo>
                      <a:cubicBezTo>
                        <a:pt x="141837" y="58174"/>
                        <a:pt x="140600" y="30101"/>
                        <a:pt x="121425" y="12449"/>
                      </a:cubicBezTo>
                      <a:cubicBezTo>
                        <a:pt x="103202" y="-4347"/>
                        <a:pt x="72417" y="-4823"/>
                        <a:pt x="58381" y="15161"/>
                      </a:cubicBezTo>
                      <a:cubicBezTo>
                        <a:pt x="48342" y="29435"/>
                        <a:pt x="37303" y="30577"/>
                        <a:pt x="23172" y="29816"/>
                      </a:cubicBezTo>
                      <a:cubicBezTo>
                        <a:pt x="15464" y="29388"/>
                        <a:pt x="7708" y="29626"/>
                        <a:pt x="0" y="29578"/>
                      </a:cubicBezTo>
                      <a:cubicBezTo>
                        <a:pt x="6376" y="42758"/>
                        <a:pt x="6233" y="55890"/>
                        <a:pt x="95" y="69070"/>
                      </a:cubicBezTo>
                      <a:close/>
                      <a:moveTo>
                        <a:pt x="91354" y="39189"/>
                      </a:moveTo>
                      <a:cubicBezTo>
                        <a:pt x="95256" y="39522"/>
                        <a:pt x="97016" y="42900"/>
                        <a:pt x="98206" y="45565"/>
                      </a:cubicBezTo>
                      <a:cubicBezTo>
                        <a:pt x="97302" y="50513"/>
                        <a:pt x="94495" y="52988"/>
                        <a:pt x="90831" y="53130"/>
                      </a:cubicBezTo>
                      <a:cubicBezTo>
                        <a:pt x="87025" y="53273"/>
                        <a:pt x="84075" y="51037"/>
                        <a:pt x="84122" y="46564"/>
                      </a:cubicBezTo>
                      <a:cubicBezTo>
                        <a:pt x="84170" y="41759"/>
                        <a:pt x="86549" y="38761"/>
                        <a:pt x="91354" y="3918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xmlns="" id="{1E5BCD7A-0F01-FB67-3934-587D6BF45F19}"/>
                    </a:ext>
                  </a:extLst>
                </p:cNvPr>
                <p:cNvSpPr/>
                <p:nvPr/>
              </p:nvSpPr>
              <p:spPr>
                <a:xfrm>
                  <a:off x="2949575" y="2801010"/>
                  <a:ext cx="136606" cy="92135"/>
                </a:xfrm>
                <a:custGeom>
                  <a:avLst/>
                  <a:gdLst>
                    <a:gd name="connsiteX0" fmla="*/ 0 w 136606"/>
                    <a:gd name="connsiteY0" fmla="*/ 67814 h 92135"/>
                    <a:gd name="connsiteX1" fmla="*/ 25884 w 136606"/>
                    <a:gd name="connsiteY1" fmla="*/ 67576 h 92135"/>
                    <a:gd name="connsiteX2" fmla="*/ 61569 w 136606"/>
                    <a:gd name="connsiteY2" fmla="*/ 80090 h 92135"/>
                    <a:gd name="connsiteX3" fmla="*/ 124661 w 136606"/>
                    <a:gd name="connsiteY3" fmla="*/ 76426 h 92135"/>
                    <a:gd name="connsiteX4" fmla="*/ 121996 w 136606"/>
                    <a:gd name="connsiteY4" fmla="*/ 12811 h 92135"/>
                    <a:gd name="connsiteX5" fmla="*/ 58857 w 136606"/>
                    <a:gd name="connsiteY5" fmla="*/ 14382 h 92135"/>
                    <a:gd name="connsiteX6" fmla="*/ 23219 w 136606"/>
                    <a:gd name="connsiteY6" fmla="*/ 28561 h 92135"/>
                    <a:gd name="connsiteX7" fmla="*/ 48 w 136606"/>
                    <a:gd name="connsiteY7" fmla="*/ 28370 h 92135"/>
                    <a:gd name="connsiteX8" fmla="*/ 48 w 136606"/>
                    <a:gd name="connsiteY8" fmla="*/ 28370 h 92135"/>
                    <a:gd name="connsiteX9" fmla="*/ 0 w 136606"/>
                    <a:gd name="connsiteY9" fmla="*/ 67814 h 92135"/>
                    <a:gd name="connsiteX10" fmla="*/ 90403 w 136606"/>
                    <a:gd name="connsiteY10" fmla="*/ 39409 h 92135"/>
                    <a:gd name="connsiteX11" fmla="*/ 98063 w 136606"/>
                    <a:gd name="connsiteY11" fmla="*/ 45452 h 92135"/>
                    <a:gd name="connsiteX12" fmla="*/ 91307 w 136606"/>
                    <a:gd name="connsiteY12" fmla="*/ 52874 h 92135"/>
                    <a:gd name="connsiteX13" fmla="*/ 84265 w 136606"/>
                    <a:gd name="connsiteY13" fmla="*/ 46451 h 92135"/>
                    <a:gd name="connsiteX14" fmla="*/ 90403 w 136606"/>
                    <a:gd name="connsiteY14" fmla="*/ 39409 h 921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6606" h="92135">
                      <a:moveTo>
                        <a:pt x="0" y="67814"/>
                      </a:moveTo>
                      <a:cubicBezTo>
                        <a:pt x="8612" y="67767"/>
                        <a:pt x="17272" y="68005"/>
                        <a:pt x="25884" y="67576"/>
                      </a:cubicBezTo>
                      <a:cubicBezTo>
                        <a:pt x="39539" y="66863"/>
                        <a:pt x="50673" y="68290"/>
                        <a:pt x="61569" y="80090"/>
                      </a:cubicBezTo>
                      <a:cubicBezTo>
                        <a:pt x="78317" y="98218"/>
                        <a:pt x="108007" y="94983"/>
                        <a:pt x="124661" y="76426"/>
                      </a:cubicBezTo>
                      <a:cubicBezTo>
                        <a:pt x="141552" y="57584"/>
                        <a:pt x="140410" y="30511"/>
                        <a:pt x="121996" y="12811"/>
                      </a:cubicBezTo>
                      <a:cubicBezTo>
                        <a:pt x="104534" y="-3937"/>
                        <a:pt x="72513" y="-5126"/>
                        <a:pt x="58857" y="14382"/>
                      </a:cubicBezTo>
                      <a:cubicBezTo>
                        <a:pt x="48580" y="29084"/>
                        <a:pt x="37018" y="28751"/>
                        <a:pt x="23219" y="28561"/>
                      </a:cubicBezTo>
                      <a:cubicBezTo>
                        <a:pt x="15511" y="28418"/>
                        <a:pt x="7756" y="28418"/>
                        <a:pt x="48" y="28370"/>
                      </a:cubicBezTo>
                      <a:lnTo>
                        <a:pt x="48" y="28370"/>
                      </a:lnTo>
                      <a:cubicBezTo>
                        <a:pt x="6281" y="41502"/>
                        <a:pt x="6328" y="54682"/>
                        <a:pt x="0" y="67814"/>
                      </a:cubicBezTo>
                      <a:close/>
                      <a:moveTo>
                        <a:pt x="90403" y="39409"/>
                      </a:moveTo>
                      <a:cubicBezTo>
                        <a:pt x="94447" y="39361"/>
                        <a:pt x="97112" y="41455"/>
                        <a:pt x="98063" y="45452"/>
                      </a:cubicBezTo>
                      <a:cubicBezTo>
                        <a:pt x="97540" y="49591"/>
                        <a:pt x="95066" y="52398"/>
                        <a:pt x="91307" y="52874"/>
                      </a:cubicBezTo>
                      <a:cubicBezTo>
                        <a:pt x="87167" y="53398"/>
                        <a:pt x="84646" y="50590"/>
                        <a:pt x="84265" y="46451"/>
                      </a:cubicBezTo>
                      <a:cubicBezTo>
                        <a:pt x="83884" y="42216"/>
                        <a:pt x="85978" y="39504"/>
                        <a:pt x="90403" y="3940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xmlns="" id="{C06326E4-1188-B1FD-F414-791FF6D883E9}"/>
                    </a:ext>
                  </a:extLst>
                </p:cNvPr>
                <p:cNvSpPr/>
                <p:nvPr/>
              </p:nvSpPr>
              <p:spPr>
                <a:xfrm>
                  <a:off x="2949527" y="2907269"/>
                  <a:ext cx="133458" cy="92292"/>
                </a:xfrm>
                <a:custGeom>
                  <a:avLst/>
                  <a:gdLst>
                    <a:gd name="connsiteX0" fmla="*/ 0 w 133458"/>
                    <a:gd name="connsiteY0" fmla="*/ 65280 h 92292"/>
                    <a:gd name="connsiteX1" fmla="*/ 24551 w 133458"/>
                    <a:gd name="connsiteY1" fmla="*/ 64995 h 92292"/>
                    <a:gd name="connsiteX2" fmla="*/ 55717 w 133458"/>
                    <a:gd name="connsiteY2" fmla="*/ 77604 h 92292"/>
                    <a:gd name="connsiteX3" fmla="*/ 118903 w 133458"/>
                    <a:gd name="connsiteY3" fmla="*/ 79317 h 92292"/>
                    <a:gd name="connsiteX4" fmla="*/ 121663 w 133458"/>
                    <a:gd name="connsiteY4" fmla="*/ 15606 h 92292"/>
                    <a:gd name="connsiteX5" fmla="*/ 57477 w 133458"/>
                    <a:gd name="connsiteY5" fmla="*/ 12894 h 92292"/>
                    <a:gd name="connsiteX6" fmla="*/ 22030 w 133458"/>
                    <a:gd name="connsiteY6" fmla="*/ 25789 h 92292"/>
                    <a:gd name="connsiteX7" fmla="*/ 190 w 133458"/>
                    <a:gd name="connsiteY7" fmla="*/ 25551 h 92292"/>
                    <a:gd name="connsiteX8" fmla="*/ 0 w 133458"/>
                    <a:gd name="connsiteY8" fmla="*/ 65280 h 92292"/>
                    <a:gd name="connsiteX9" fmla="*/ 87215 w 133458"/>
                    <a:gd name="connsiteY9" fmla="*/ 39539 h 92292"/>
                    <a:gd name="connsiteX10" fmla="*/ 95066 w 133458"/>
                    <a:gd name="connsiteY10" fmla="*/ 45534 h 92292"/>
                    <a:gd name="connsiteX11" fmla="*/ 88262 w 133458"/>
                    <a:gd name="connsiteY11" fmla="*/ 53147 h 92292"/>
                    <a:gd name="connsiteX12" fmla="*/ 80982 w 133458"/>
                    <a:gd name="connsiteY12" fmla="*/ 46676 h 92292"/>
                    <a:gd name="connsiteX13" fmla="*/ 87215 w 133458"/>
                    <a:gd name="connsiteY13" fmla="*/ 39539 h 92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3458" h="92292">
                      <a:moveTo>
                        <a:pt x="0" y="65280"/>
                      </a:moveTo>
                      <a:cubicBezTo>
                        <a:pt x="8184" y="65233"/>
                        <a:pt x="16415" y="65613"/>
                        <a:pt x="24551" y="64995"/>
                      </a:cubicBezTo>
                      <a:cubicBezTo>
                        <a:pt x="37208" y="64043"/>
                        <a:pt x="46581" y="66565"/>
                        <a:pt x="55717" y="77604"/>
                      </a:cubicBezTo>
                      <a:cubicBezTo>
                        <a:pt x="71799" y="97112"/>
                        <a:pt x="100585" y="96683"/>
                        <a:pt x="118903" y="79317"/>
                      </a:cubicBezTo>
                      <a:cubicBezTo>
                        <a:pt x="137174" y="61997"/>
                        <a:pt x="138411" y="33972"/>
                        <a:pt x="121663" y="15606"/>
                      </a:cubicBezTo>
                      <a:cubicBezTo>
                        <a:pt x="104582" y="-3093"/>
                        <a:pt x="73512" y="-6185"/>
                        <a:pt x="57477" y="12894"/>
                      </a:cubicBezTo>
                      <a:cubicBezTo>
                        <a:pt x="46724" y="25693"/>
                        <a:pt x="35543" y="26217"/>
                        <a:pt x="22030" y="25789"/>
                      </a:cubicBezTo>
                      <a:cubicBezTo>
                        <a:pt x="14750" y="25551"/>
                        <a:pt x="7470" y="25646"/>
                        <a:pt x="190" y="25551"/>
                      </a:cubicBezTo>
                      <a:cubicBezTo>
                        <a:pt x="6233" y="38873"/>
                        <a:pt x="6471" y="52101"/>
                        <a:pt x="0" y="65280"/>
                      </a:cubicBezTo>
                      <a:close/>
                      <a:moveTo>
                        <a:pt x="87215" y="39539"/>
                      </a:moveTo>
                      <a:cubicBezTo>
                        <a:pt x="91354" y="39397"/>
                        <a:pt x="93829" y="41823"/>
                        <a:pt x="95066" y="45534"/>
                      </a:cubicBezTo>
                      <a:cubicBezTo>
                        <a:pt x="94590" y="49817"/>
                        <a:pt x="91973" y="52624"/>
                        <a:pt x="88262" y="53147"/>
                      </a:cubicBezTo>
                      <a:cubicBezTo>
                        <a:pt x="83979" y="53813"/>
                        <a:pt x="81410" y="50530"/>
                        <a:pt x="80982" y="46676"/>
                      </a:cubicBezTo>
                      <a:cubicBezTo>
                        <a:pt x="80506" y="42584"/>
                        <a:pt x="82790" y="39682"/>
                        <a:pt x="87215" y="395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xmlns="" id="{584606FD-49E8-ADD1-E5CC-7F4F97A258C7}"/>
                    </a:ext>
                  </a:extLst>
                </p:cNvPr>
                <p:cNvSpPr/>
                <p:nvPr/>
              </p:nvSpPr>
              <p:spPr>
                <a:xfrm>
                  <a:off x="2949527" y="3015637"/>
                  <a:ext cx="130659" cy="91417"/>
                </a:xfrm>
                <a:custGeom>
                  <a:avLst/>
                  <a:gdLst>
                    <a:gd name="connsiteX0" fmla="*/ 38064 w 130659"/>
                    <a:gd name="connsiteY0" fmla="*/ 33375 h 91417"/>
                    <a:gd name="connsiteX1" fmla="*/ 23172 w 130659"/>
                    <a:gd name="connsiteY1" fmla="*/ 34517 h 91417"/>
                    <a:gd name="connsiteX2" fmla="*/ 4044 w 130659"/>
                    <a:gd name="connsiteY2" fmla="*/ 53454 h 91417"/>
                    <a:gd name="connsiteX3" fmla="*/ 0 w 130659"/>
                    <a:gd name="connsiteY3" fmla="*/ 68917 h 91417"/>
                    <a:gd name="connsiteX4" fmla="*/ 30023 w 130659"/>
                    <a:gd name="connsiteY4" fmla="*/ 68584 h 91417"/>
                    <a:gd name="connsiteX5" fmla="*/ 53290 w 130659"/>
                    <a:gd name="connsiteY5" fmla="*/ 78100 h 91417"/>
                    <a:gd name="connsiteX6" fmla="*/ 108388 w 130659"/>
                    <a:gd name="connsiteY6" fmla="*/ 85047 h 91417"/>
                    <a:gd name="connsiteX7" fmla="*/ 128800 w 130659"/>
                    <a:gd name="connsiteY7" fmla="*/ 33470 h 91417"/>
                    <a:gd name="connsiteX8" fmla="*/ 91069 w 130659"/>
                    <a:gd name="connsiteY8" fmla="*/ 592 h 91417"/>
                    <a:gd name="connsiteX9" fmla="*/ 43441 w 130659"/>
                    <a:gd name="connsiteY9" fmla="*/ 27332 h 91417"/>
                    <a:gd name="connsiteX10" fmla="*/ 43441 w 130659"/>
                    <a:gd name="connsiteY10" fmla="*/ 27332 h 91417"/>
                    <a:gd name="connsiteX11" fmla="*/ 38064 w 130659"/>
                    <a:gd name="connsiteY11" fmla="*/ 33375 h 91417"/>
                    <a:gd name="connsiteX12" fmla="*/ 85883 w 130659"/>
                    <a:gd name="connsiteY12" fmla="*/ 38751 h 91417"/>
                    <a:gd name="connsiteX13" fmla="*/ 92353 w 130659"/>
                    <a:gd name="connsiteY13" fmla="*/ 45936 h 91417"/>
                    <a:gd name="connsiteX14" fmla="*/ 84170 w 130659"/>
                    <a:gd name="connsiteY14" fmla="*/ 52454 h 91417"/>
                    <a:gd name="connsiteX15" fmla="*/ 78508 w 130659"/>
                    <a:gd name="connsiteY15" fmla="*/ 45032 h 91417"/>
                    <a:gd name="connsiteX16" fmla="*/ 85883 w 130659"/>
                    <a:gd name="connsiteY16" fmla="*/ 38751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0659" h="91417">
                      <a:moveTo>
                        <a:pt x="38064" y="33375"/>
                      </a:moveTo>
                      <a:cubicBezTo>
                        <a:pt x="33211" y="34802"/>
                        <a:pt x="28168" y="34421"/>
                        <a:pt x="23172" y="34517"/>
                      </a:cubicBezTo>
                      <a:cubicBezTo>
                        <a:pt x="4758" y="34754"/>
                        <a:pt x="4710" y="34754"/>
                        <a:pt x="4044" y="53454"/>
                      </a:cubicBezTo>
                      <a:cubicBezTo>
                        <a:pt x="3854" y="58925"/>
                        <a:pt x="3854" y="64397"/>
                        <a:pt x="0" y="68917"/>
                      </a:cubicBezTo>
                      <a:cubicBezTo>
                        <a:pt x="10039" y="68870"/>
                        <a:pt x="20079" y="69155"/>
                        <a:pt x="30023" y="68584"/>
                      </a:cubicBezTo>
                      <a:cubicBezTo>
                        <a:pt x="39539" y="68013"/>
                        <a:pt x="46391" y="70154"/>
                        <a:pt x="53290" y="78100"/>
                      </a:cubicBezTo>
                      <a:cubicBezTo>
                        <a:pt x="66422" y="93278"/>
                        <a:pt x="90783" y="95324"/>
                        <a:pt x="108388" y="85047"/>
                      </a:cubicBezTo>
                      <a:cubicBezTo>
                        <a:pt x="126373" y="74532"/>
                        <a:pt x="134652" y="53644"/>
                        <a:pt x="128800" y="33470"/>
                      </a:cubicBezTo>
                      <a:cubicBezTo>
                        <a:pt x="123281" y="14485"/>
                        <a:pt x="110101" y="3637"/>
                        <a:pt x="91069" y="592"/>
                      </a:cubicBezTo>
                      <a:cubicBezTo>
                        <a:pt x="71275" y="-2596"/>
                        <a:pt x="54813" y="7206"/>
                        <a:pt x="43441" y="27332"/>
                      </a:cubicBezTo>
                      <a:cubicBezTo>
                        <a:pt x="43441" y="27332"/>
                        <a:pt x="43441" y="27332"/>
                        <a:pt x="43441" y="27332"/>
                      </a:cubicBezTo>
                      <a:cubicBezTo>
                        <a:pt x="44630" y="31900"/>
                        <a:pt x="40872" y="32518"/>
                        <a:pt x="38064" y="33375"/>
                      </a:cubicBezTo>
                      <a:close/>
                      <a:moveTo>
                        <a:pt x="85883" y="38751"/>
                      </a:moveTo>
                      <a:cubicBezTo>
                        <a:pt x="89689" y="39608"/>
                        <a:pt x="92544" y="42177"/>
                        <a:pt x="92353" y="45936"/>
                      </a:cubicBezTo>
                      <a:cubicBezTo>
                        <a:pt x="92163" y="50456"/>
                        <a:pt x="89023" y="52978"/>
                        <a:pt x="84170" y="52454"/>
                      </a:cubicBezTo>
                      <a:cubicBezTo>
                        <a:pt x="79697" y="51979"/>
                        <a:pt x="77984" y="48886"/>
                        <a:pt x="78508" y="45032"/>
                      </a:cubicBezTo>
                      <a:cubicBezTo>
                        <a:pt x="78983" y="41321"/>
                        <a:pt x="81410" y="38656"/>
                        <a:pt x="85883" y="387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xmlns="" id="{951C5CEC-BF45-15F9-55CB-C4DB90A4F5EC}"/>
                    </a:ext>
                  </a:extLst>
                </p:cNvPr>
                <p:cNvSpPr/>
                <p:nvPr/>
              </p:nvSpPr>
              <p:spPr>
                <a:xfrm>
                  <a:off x="2948514" y="3042921"/>
                  <a:ext cx="44714" cy="41632"/>
                </a:xfrm>
                <a:custGeom>
                  <a:avLst/>
                  <a:gdLst>
                    <a:gd name="connsiteX0" fmla="*/ 36318 w 44714"/>
                    <a:gd name="connsiteY0" fmla="*/ 3188 h 41632"/>
                    <a:gd name="connsiteX1" fmla="*/ 3155 w 44714"/>
                    <a:gd name="connsiteY1" fmla="*/ 6233 h 41632"/>
                    <a:gd name="connsiteX2" fmla="*/ 1014 w 44714"/>
                    <a:gd name="connsiteY2" fmla="*/ 41633 h 41632"/>
                    <a:gd name="connsiteX3" fmla="*/ 5058 w 44714"/>
                    <a:gd name="connsiteY3" fmla="*/ 26169 h 41632"/>
                    <a:gd name="connsiteX4" fmla="*/ 24185 w 44714"/>
                    <a:gd name="connsiteY4" fmla="*/ 7232 h 41632"/>
                    <a:gd name="connsiteX5" fmla="*/ 39078 w 44714"/>
                    <a:gd name="connsiteY5" fmla="*/ 6090 h 41632"/>
                    <a:gd name="connsiteX6" fmla="*/ 44502 w 44714"/>
                    <a:gd name="connsiteY6" fmla="*/ 0 h 41632"/>
                    <a:gd name="connsiteX7" fmla="*/ 36318 w 44714"/>
                    <a:gd name="connsiteY7" fmla="*/ 3188 h 416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714" h="41632">
                      <a:moveTo>
                        <a:pt x="36318" y="3188"/>
                      </a:moveTo>
                      <a:cubicBezTo>
                        <a:pt x="24899" y="4235"/>
                        <a:pt x="8960" y="-2236"/>
                        <a:pt x="3155" y="6233"/>
                      </a:cubicBezTo>
                      <a:cubicBezTo>
                        <a:pt x="-2602" y="14560"/>
                        <a:pt x="1347" y="29547"/>
                        <a:pt x="1014" y="41633"/>
                      </a:cubicBezTo>
                      <a:cubicBezTo>
                        <a:pt x="4868" y="37113"/>
                        <a:pt x="4820" y="31641"/>
                        <a:pt x="5058" y="26169"/>
                      </a:cubicBezTo>
                      <a:cubicBezTo>
                        <a:pt x="5772" y="7470"/>
                        <a:pt x="5772" y="7470"/>
                        <a:pt x="24185" y="7232"/>
                      </a:cubicBezTo>
                      <a:cubicBezTo>
                        <a:pt x="29181" y="7185"/>
                        <a:pt x="34225" y="7565"/>
                        <a:pt x="39078" y="6090"/>
                      </a:cubicBezTo>
                      <a:cubicBezTo>
                        <a:pt x="41933" y="5234"/>
                        <a:pt x="45644" y="4663"/>
                        <a:pt x="44502" y="0"/>
                      </a:cubicBezTo>
                      <a:cubicBezTo>
                        <a:pt x="42742" y="3569"/>
                        <a:pt x="39411" y="2902"/>
                        <a:pt x="36318" y="3188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xmlns="" id="{A06CB41B-F7F7-713B-5A92-DC558F6DF12B}"/>
                    </a:ext>
                  </a:extLst>
                </p:cNvPr>
                <p:cNvSpPr/>
                <p:nvPr/>
              </p:nvSpPr>
              <p:spPr>
                <a:xfrm>
                  <a:off x="3538827" y="3138986"/>
                  <a:ext cx="91828" cy="111807"/>
                </a:xfrm>
                <a:custGeom>
                  <a:avLst/>
                  <a:gdLst>
                    <a:gd name="connsiteX0" fmla="*/ 30578 w 91828"/>
                    <a:gd name="connsiteY0" fmla="*/ 143 h 111807"/>
                    <a:gd name="connsiteX1" fmla="*/ 22251 w 91828"/>
                    <a:gd name="connsiteY1" fmla="*/ 27263 h 111807"/>
                    <a:gd name="connsiteX2" fmla="*/ 1506 w 91828"/>
                    <a:gd name="connsiteY2" fmla="*/ 77604 h 111807"/>
                    <a:gd name="connsiteX3" fmla="*/ 42996 w 91828"/>
                    <a:gd name="connsiteY3" fmla="*/ 111671 h 111807"/>
                    <a:gd name="connsiteX4" fmla="*/ 87722 w 91828"/>
                    <a:gd name="connsiteY4" fmla="*/ 83979 h 111807"/>
                    <a:gd name="connsiteX5" fmla="*/ 74685 w 91828"/>
                    <a:gd name="connsiteY5" fmla="*/ 31546 h 111807"/>
                    <a:gd name="connsiteX6" fmla="*/ 61600 w 91828"/>
                    <a:gd name="connsiteY6" fmla="*/ 0 h 111807"/>
                    <a:gd name="connsiteX7" fmla="*/ 61600 w 91828"/>
                    <a:gd name="connsiteY7" fmla="*/ 0 h 111807"/>
                    <a:gd name="connsiteX8" fmla="*/ 30578 w 91828"/>
                    <a:gd name="connsiteY8" fmla="*/ 143 h 111807"/>
                    <a:gd name="connsiteX9" fmla="*/ 52988 w 91828"/>
                    <a:gd name="connsiteY9" fmla="*/ 66327 h 111807"/>
                    <a:gd name="connsiteX10" fmla="*/ 45423 w 91828"/>
                    <a:gd name="connsiteY10" fmla="*/ 72893 h 111807"/>
                    <a:gd name="connsiteX11" fmla="*/ 39142 w 91828"/>
                    <a:gd name="connsiteY11" fmla="*/ 65566 h 111807"/>
                    <a:gd name="connsiteX12" fmla="*/ 46137 w 91828"/>
                    <a:gd name="connsiteY12" fmla="*/ 59142 h 111807"/>
                    <a:gd name="connsiteX13" fmla="*/ 52988 w 91828"/>
                    <a:gd name="connsiteY13" fmla="*/ 66327 h 111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1828" h="111807">
                      <a:moveTo>
                        <a:pt x="30578" y="143"/>
                      </a:moveTo>
                      <a:cubicBezTo>
                        <a:pt x="29198" y="9564"/>
                        <a:pt x="35431" y="20222"/>
                        <a:pt x="22251" y="27263"/>
                      </a:cubicBezTo>
                      <a:cubicBezTo>
                        <a:pt x="3885" y="37160"/>
                        <a:pt x="-3442" y="57477"/>
                        <a:pt x="1506" y="77604"/>
                      </a:cubicBezTo>
                      <a:cubicBezTo>
                        <a:pt x="6027" y="95970"/>
                        <a:pt x="23060" y="109911"/>
                        <a:pt x="42996" y="111671"/>
                      </a:cubicBezTo>
                      <a:cubicBezTo>
                        <a:pt x="60744" y="113241"/>
                        <a:pt x="80299" y="101108"/>
                        <a:pt x="87722" y="83979"/>
                      </a:cubicBezTo>
                      <a:cubicBezTo>
                        <a:pt x="95811" y="65233"/>
                        <a:pt x="92194" y="42394"/>
                        <a:pt x="74685" y="31546"/>
                      </a:cubicBezTo>
                      <a:cubicBezTo>
                        <a:pt x="60839" y="22934"/>
                        <a:pt x="60696" y="12656"/>
                        <a:pt x="61600" y="0"/>
                      </a:cubicBezTo>
                      <a:lnTo>
                        <a:pt x="61600" y="0"/>
                      </a:lnTo>
                      <a:cubicBezTo>
                        <a:pt x="51275" y="6185"/>
                        <a:pt x="40903" y="5852"/>
                        <a:pt x="30578" y="143"/>
                      </a:cubicBezTo>
                      <a:close/>
                      <a:moveTo>
                        <a:pt x="52988" y="66327"/>
                      </a:moveTo>
                      <a:cubicBezTo>
                        <a:pt x="51894" y="70181"/>
                        <a:pt x="49372" y="73036"/>
                        <a:pt x="45423" y="72893"/>
                      </a:cubicBezTo>
                      <a:cubicBezTo>
                        <a:pt x="41379" y="72750"/>
                        <a:pt x="39047" y="69991"/>
                        <a:pt x="39142" y="65566"/>
                      </a:cubicBezTo>
                      <a:cubicBezTo>
                        <a:pt x="39238" y="60903"/>
                        <a:pt x="42283" y="58809"/>
                        <a:pt x="46137" y="59142"/>
                      </a:cubicBezTo>
                      <a:cubicBezTo>
                        <a:pt x="49848" y="59380"/>
                        <a:pt x="52798" y="61807"/>
                        <a:pt x="52988" y="6632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xmlns="" id="{5E0F3C22-0BB2-1D4E-69E8-37AC2F496240}"/>
                    </a:ext>
                  </a:extLst>
                </p:cNvPr>
                <p:cNvSpPr/>
                <p:nvPr/>
              </p:nvSpPr>
              <p:spPr>
                <a:xfrm>
                  <a:off x="3569357" y="3139033"/>
                  <a:ext cx="31022" cy="4490"/>
                </a:xfrm>
                <a:custGeom>
                  <a:avLst/>
                  <a:gdLst>
                    <a:gd name="connsiteX0" fmla="*/ 31022 w 31022"/>
                    <a:gd name="connsiteY0" fmla="*/ 0 h 4490"/>
                    <a:gd name="connsiteX1" fmla="*/ 0 w 31022"/>
                    <a:gd name="connsiteY1" fmla="*/ 95 h 4490"/>
                    <a:gd name="connsiteX2" fmla="*/ 31022 w 31022"/>
                    <a:gd name="connsiteY2" fmla="*/ 0 h 4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1022" h="4490">
                      <a:moveTo>
                        <a:pt x="31022" y="0"/>
                      </a:moveTo>
                      <a:cubicBezTo>
                        <a:pt x="20697" y="48"/>
                        <a:pt x="10372" y="95"/>
                        <a:pt x="0" y="95"/>
                      </a:cubicBezTo>
                      <a:cubicBezTo>
                        <a:pt x="10372" y="5805"/>
                        <a:pt x="20745" y="6138"/>
                        <a:pt x="31022" y="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xmlns="" id="{B24E1165-6B7E-F2C4-D6F0-CD08197BEA0A}"/>
                    </a:ext>
                  </a:extLst>
                </p:cNvPr>
                <p:cNvSpPr/>
                <p:nvPr/>
              </p:nvSpPr>
              <p:spPr>
                <a:xfrm>
                  <a:off x="3538873" y="2702853"/>
                  <a:ext cx="91836" cy="110777"/>
                </a:xfrm>
                <a:custGeom>
                  <a:avLst/>
                  <a:gdLst>
                    <a:gd name="connsiteX0" fmla="*/ 61363 w 91836"/>
                    <a:gd name="connsiteY0" fmla="*/ 110778 h 110777"/>
                    <a:gd name="connsiteX1" fmla="*/ 75067 w 91836"/>
                    <a:gd name="connsiteY1" fmla="*/ 79280 h 110777"/>
                    <a:gd name="connsiteX2" fmla="*/ 77921 w 91836"/>
                    <a:gd name="connsiteY2" fmla="*/ 13428 h 110777"/>
                    <a:gd name="connsiteX3" fmla="*/ 12165 w 91836"/>
                    <a:gd name="connsiteY3" fmla="*/ 14380 h 110777"/>
                    <a:gd name="connsiteX4" fmla="*/ 16352 w 91836"/>
                    <a:gd name="connsiteY4" fmla="*/ 79660 h 110777"/>
                    <a:gd name="connsiteX5" fmla="*/ 30579 w 91836"/>
                    <a:gd name="connsiteY5" fmla="*/ 110683 h 110777"/>
                    <a:gd name="connsiteX6" fmla="*/ 61363 w 91836"/>
                    <a:gd name="connsiteY6" fmla="*/ 110778 h 110777"/>
                    <a:gd name="connsiteX7" fmla="*/ 46471 w 91836"/>
                    <a:gd name="connsiteY7" fmla="*/ 38932 h 110777"/>
                    <a:gd name="connsiteX8" fmla="*/ 52751 w 91836"/>
                    <a:gd name="connsiteY8" fmla="*/ 46354 h 110777"/>
                    <a:gd name="connsiteX9" fmla="*/ 44948 w 91836"/>
                    <a:gd name="connsiteY9" fmla="*/ 52730 h 110777"/>
                    <a:gd name="connsiteX10" fmla="*/ 39048 w 91836"/>
                    <a:gd name="connsiteY10" fmla="*/ 44831 h 110777"/>
                    <a:gd name="connsiteX11" fmla="*/ 46471 w 91836"/>
                    <a:gd name="connsiteY11" fmla="*/ 38932 h 110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1836" h="110777">
                      <a:moveTo>
                        <a:pt x="61363" y="110778"/>
                      </a:moveTo>
                      <a:cubicBezTo>
                        <a:pt x="60174" y="97788"/>
                        <a:pt x="61982" y="88272"/>
                        <a:pt x="75067" y="79280"/>
                      </a:cubicBezTo>
                      <a:cubicBezTo>
                        <a:pt x="97049" y="64102"/>
                        <a:pt x="96811" y="32556"/>
                        <a:pt x="77921" y="13428"/>
                      </a:cubicBezTo>
                      <a:cubicBezTo>
                        <a:pt x="59841" y="-4842"/>
                        <a:pt x="29294" y="-4414"/>
                        <a:pt x="12165" y="14380"/>
                      </a:cubicBezTo>
                      <a:cubicBezTo>
                        <a:pt x="-4964" y="33174"/>
                        <a:pt x="-4393" y="65814"/>
                        <a:pt x="16352" y="79660"/>
                      </a:cubicBezTo>
                      <a:cubicBezTo>
                        <a:pt x="29294" y="88272"/>
                        <a:pt x="32435" y="97265"/>
                        <a:pt x="30579" y="110683"/>
                      </a:cubicBezTo>
                      <a:cubicBezTo>
                        <a:pt x="40904" y="105021"/>
                        <a:pt x="51134" y="104592"/>
                        <a:pt x="61363" y="110778"/>
                      </a:cubicBezTo>
                      <a:close/>
                      <a:moveTo>
                        <a:pt x="46471" y="38932"/>
                      </a:moveTo>
                      <a:cubicBezTo>
                        <a:pt x="50325" y="39503"/>
                        <a:pt x="53560" y="41977"/>
                        <a:pt x="52751" y="46354"/>
                      </a:cubicBezTo>
                      <a:cubicBezTo>
                        <a:pt x="52038" y="50113"/>
                        <a:pt x="49183" y="52539"/>
                        <a:pt x="44948" y="52730"/>
                      </a:cubicBezTo>
                      <a:cubicBezTo>
                        <a:pt x="40904" y="51588"/>
                        <a:pt x="38763" y="49114"/>
                        <a:pt x="39048" y="44831"/>
                      </a:cubicBezTo>
                      <a:cubicBezTo>
                        <a:pt x="39429" y="40169"/>
                        <a:pt x="42426" y="38313"/>
                        <a:pt x="46471" y="389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xmlns="" id="{F53A9D2F-5DA2-8982-78B1-BC48D9CC2D7F}"/>
                    </a:ext>
                  </a:extLst>
                </p:cNvPr>
                <p:cNvSpPr/>
                <p:nvPr/>
              </p:nvSpPr>
              <p:spPr>
                <a:xfrm>
                  <a:off x="3569500" y="2809146"/>
                  <a:ext cx="30736" cy="4532"/>
                </a:xfrm>
                <a:custGeom>
                  <a:avLst/>
                  <a:gdLst>
                    <a:gd name="connsiteX0" fmla="*/ 0 w 30736"/>
                    <a:gd name="connsiteY0" fmla="*/ 4390 h 4532"/>
                    <a:gd name="connsiteX1" fmla="*/ 0 w 30736"/>
                    <a:gd name="connsiteY1" fmla="*/ 4390 h 4532"/>
                    <a:gd name="connsiteX2" fmla="*/ 30737 w 30736"/>
                    <a:gd name="connsiteY2" fmla="*/ 4533 h 4532"/>
                    <a:gd name="connsiteX3" fmla="*/ 0 w 30736"/>
                    <a:gd name="connsiteY3" fmla="*/ 4390 h 4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736" h="4532">
                      <a:moveTo>
                        <a:pt x="0" y="4390"/>
                      </a:moveTo>
                      <a:lnTo>
                        <a:pt x="0" y="4390"/>
                      </a:lnTo>
                      <a:cubicBezTo>
                        <a:pt x="10230" y="4438"/>
                        <a:pt x="20507" y="4485"/>
                        <a:pt x="30737" y="4533"/>
                      </a:cubicBezTo>
                      <a:cubicBezTo>
                        <a:pt x="20507" y="-1700"/>
                        <a:pt x="10277" y="-1272"/>
                        <a:pt x="0" y="439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xmlns="" id="{F29FB586-A97C-B6B2-F0FE-BF39DB728F6B}"/>
                    </a:ext>
                  </a:extLst>
                </p:cNvPr>
                <p:cNvSpPr/>
                <p:nvPr/>
              </p:nvSpPr>
              <p:spPr>
                <a:xfrm>
                  <a:off x="3671669" y="3142779"/>
                  <a:ext cx="91374" cy="107973"/>
                </a:xfrm>
                <a:custGeom>
                  <a:avLst/>
                  <a:gdLst>
                    <a:gd name="connsiteX0" fmla="*/ 56512 w 91374"/>
                    <a:gd name="connsiteY0" fmla="*/ 9291 h 107973"/>
                    <a:gd name="connsiteX1" fmla="*/ 45616 w 91374"/>
                    <a:gd name="connsiteY1" fmla="*/ 13 h 107973"/>
                    <a:gd name="connsiteX2" fmla="*/ 35909 w 91374"/>
                    <a:gd name="connsiteY2" fmla="*/ 9101 h 107973"/>
                    <a:gd name="connsiteX3" fmla="*/ 29914 w 91374"/>
                    <a:gd name="connsiteY3" fmla="*/ 18093 h 107973"/>
                    <a:gd name="connsiteX4" fmla="*/ 24300 w 91374"/>
                    <a:gd name="connsiteY4" fmla="*/ 21614 h 107973"/>
                    <a:gd name="connsiteX5" fmla="*/ 1414 w 91374"/>
                    <a:gd name="connsiteY5" fmla="*/ 72097 h 107973"/>
                    <a:gd name="connsiteX6" fmla="*/ 45425 w 91374"/>
                    <a:gd name="connsiteY6" fmla="*/ 107973 h 107973"/>
                    <a:gd name="connsiteX7" fmla="*/ 89485 w 91374"/>
                    <a:gd name="connsiteY7" fmla="*/ 75475 h 107973"/>
                    <a:gd name="connsiteX8" fmla="*/ 67503 w 91374"/>
                    <a:gd name="connsiteY8" fmla="*/ 21852 h 107973"/>
                    <a:gd name="connsiteX9" fmla="*/ 60413 w 91374"/>
                    <a:gd name="connsiteY9" fmla="*/ 16095 h 107973"/>
                    <a:gd name="connsiteX10" fmla="*/ 60413 w 91374"/>
                    <a:gd name="connsiteY10" fmla="*/ 16095 h 107973"/>
                    <a:gd name="connsiteX11" fmla="*/ 56512 w 91374"/>
                    <a:gd name="connsiteY11" fmla="*/ 9291 h 107973"/>
                    <a:gd name="connsiteX12" fmla="*/ 46187 w 91374"/>
                    <a:gd name="connsiteY12" fmla="*/ 69100 h 107973"/>
                    <a:gd name="connsiteX13" fmla="*/ 38574 w 91374"/>
                    <a:gd name="connsiteY13" fmla="*/ 61677 h 107973"/>
                    <a:gd name="connsiteX14" fmla="*/ 45711 w 91374"/>
                    <a:gd name="connsiteY14" fmla="*/ 55063 h 107973"/>
                    <a:gd name="connsiteX15" fmla="*/ 52372 w 91374"/>
                    <a:gd name="connsiteY15" fmla="*/ 61820 h 107973"/>
                    <a:gd name="connsiteX16" fmla="*/ 46187 w 91374"/>
                    <a:gd name="connsiteY16" fmla="*/ 69100 h 1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374" h="107973">
                      <a:moveTo>
                        <a:pt x="56512" y="9291"/>
                      </a:moveTo>
                      <a:cubicBezTo>
                        <a:pt x="55655" y="2820"/>
                        <a:pt x="52325" y="-225"/>
                        <a:pt x="45616" y="13"/>
                      </a:cubicBezTo>
                      <a:cubicBezTo>
                        <a:pt x="39478" y="251"/>
                        <a:pt x="36908" y="3344"/>
                        <a:pt x="35909" y="9101"/>
                      </a:cubicBezTo>
                      <a:cubicBezTo>
                        <a:pt x="35291" y="12717"/>
                        <a:pt x="35814" y="17760"/>
                        <a:pt x="29914" y="18093"/>
                      </a:cubicBezTo>
                      <a:cubicBezTo>
                        <a:pt x="28059" y="19283"/>
                        <a:pt x="26203" y="20472"/>
                        <a:pt x="24300" y="21614"/>
                      </a:cubicBezTo>
                      <a:cubicBezTo>
                        <a:pt x="5220" y="32748"/>
                        <a:pt x="-3678" y="52351"/>
                        <a:pt x="1414" y="72097"/>
                      </a:cubicBezTo>
                      <a:cubicBezTo>
                        <a:pt x="6885" y="93413"/>
                        <a:pt x="24538" y="107830"/>
                        <a:pt x="45425" y="107973"/>
                      </a:cubicBezTo>
                      <a:cubicBezTo>
                        <a:pt x="64933" y="108116"/>
                        <a:pt x="84251" y="93841"/>
                        <a:pt x="89485" y="75475"/>
                      </a:cubicBezTo>
                      <a:cubicBezTo>
                        <a:pt x="95480" y="54397"/>
                        <a:pt x="86963" y="33510"/>
                        <a:pt x="67503" y="21852"/>
                      </a:cubicBezTo>
                      <a:cubicBezTo>
                        <a:pt x="64838" y="20235"/>
                        <a:pt x="61555" y="19568"/>
                        <a:pt x="60413" y="16095"/>
                      </a:cubicBezTo>
                      <a:lnTo>
                        <a:pt x="60413" y="16095"/>
                      </a:lnTo>
                      <a:cubicBezTo>
                        <a:pt x="57654" y="14668"/>
                        <a:pt x="56892" y="11956"/>
                        <a:pt x="56512" y="9291"/>
                      </a:cubicBezTo>
                      <a:close/>
                      <a:moveTo>
                        <a:pt x="46187" y="69100"/>
                      </a:moveTo>
                      <a:cubicBezTo>
                        <a:pt x="41714" y="69242"/>
                        <a:pt x="38526" y="66102"/>
                        <a:pt x="38574" y="61677"/>
                      </a:cubicBezTo>
                      <a:cubicBezTo>
                        <a:pt x="38621" y="57776"/>
                        <a:pt x="41857" y="55729"/>
                        <a:pt x="45711" y="55063"/>
                      </a:cubicBezTo>
                      <a:cubicBezTo>
                        <a:pt x="49708" y="55587"/>
                        <a:pt x="52372" y="57490"/>
                        <a:pt x="52372" y="61820"/>
                      </a:cubicBezTo>
                      <a:cubicBezTo>
                        <a:pt x="52277" y="65864"/>
                        <a:pt x="50136" y="68957"/>
                        <a:pt x="46187" y="6910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xmlns="" id="{6B0BE7E7-749E-7D66-9DE3-FED51CC1337F}"/>
                    </a:ext>
                  </a:extLst>
                </p:cNvPr>
                <p:cNvSpPr/>
                <p:nvPr/>
              </p:nvSpPr>
              <p:spPr>
                <a:xfrm>
                  <a:off x="3701630" y="3137888"/>
                  <a:ext cx="30451" cy="22984"/>
                </a:xfrm>
                <a:custGeom>
                  <a:avLst/>
                  <a:gdLst>
                    <a:gd name="connsiteX0" fmla="*/ 29595 w 30451"/>
                    <a:gd name="connsiteY0" fmla="*/ 7474 h 22984"/>
                    <a:gd name="connsiteX1" fmla="*/ 24266 w 30451"/>
                    <a:gd name="connsiteY1" fmla="*/ 1098 h 22984"/>
                    <a:gd name="connsiteX2" fmla="*/ 2236 w 30451"/>
                    <a:gd name="connsiteY2" fmla="*/ 16894 h 22984"/>
                    <a:gd name="connsiteX3" fmla="*/ 0 w 30451"/>
                    <a:gd name="connsiteY3" fmla="*/ 22985 h 22984"/>
                    <a:gd name="connsiteX4" fmla="*/ 5995 w 30451"/>
                    <a:gd name="connsiteY4" fmla="*/ 13992 h 22984"/>
                    <a:gd name="connsiteX5" fmla="*/ 15702 w 30451"/>
                    <a:gd name="connsiteY5" fmla="*/ 4904 h 22984"/>
                    <a:gd name="connsiteX6" fmla="*/ 26597 w 30451"/>
                    <a:gd name="connsiteY6" fmla="*/ 14182 h 22984"/>
                    <a:gd name="connsiteX7" fmla="*/ 30451 w 30451"/>
                    <a:gd name="connsiteY7" fmla="*/ 20986 h 22984"/>
                    <a:gd name="connsiteX8" fmla="*/ 30451 w 30451"/>
                    <a:gd name="connsiteY8" fmla="*/ 20986 h 22984"/>
                    <a:gd name="connsiteX9" fmla="*/ 30451 w 30451"/>
                    <a:gd name="connsiteY9" fmla="*/ 20986 h 22984"/>
                    <a:gd name="connsiteX10" fmla="*/ 29595 w 30451"/>
                    <a:gd name="connsiteY10" fmla="*/ 7474 h 2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451" h="22984">
                      <a:moveTo>
                        <a:pt x="29595" y="7474"/>
                      </a:moveTo>
                      <a:cubicBezTo>
                        <a:pt x="29500" y="3810"/>
                        <a:pt x="28168" y="2002"/>
                        <a:pt x="24266" y="1098"/>
                      </a:cubicBezTo>
                      <a:cubicBezTo>
                        <a:pt x="9468" y="-2281"/>
                        <a:pt x="3473" y="1907"/>
                        <a:pt x="2236" y="16894"/>
                      </a:cubicBezTo>
                      <a:cubicBezTo>
                        <a:pt x="2046" y="18988"/>
                        <a:pt x="761" y="20986"/>
                        <a:pt x="0" y="22985"/>
                      </a:cubicBezTo>
                      <a:cubicBezTo>
                        <a:pt x="5900" y="22652"/>
                        <a:pt x="5377" y="17608"/>
                        <a:pt x="5995" y="13992"/>
                      </a:cubicBezTo>
                      <a:cubicBezTo>
                        <a:pt x="6994" y="8235"/>
                        <a:pt x="9611" y="5142"/>
                        <a:pt x="15702" y="4904"/>
                      </a:cubicBezTo>
                      <a:cubicBezTo>
                        <a:pt x="22410" y="4666"/>
                        <a:pt x="25741" y="7711"/>
                        <a:pt x="26597" y="14182"/>
                      </a:cubicBezTo>
                      <a:cubicBezTo>
                        <a:pt x="26931" y="16847"/>
                        <a:pt x="27692" y="19559"/>
                        <a:pt x="30451" y="20986"/>
                      </a:cubicBezTo>
                      <a:lnTo>
                        <a:pt x="30451" y="20986"/>
                      </a:lnTo>
                      <a:cubicBezTo>
                        <a:pt x="30451" y="20986"/>
                        <a:pt x="30451" y="20986"/>
                        <a:pt x="30451" y="20986"/>
                      </a:cubicBezTo>
                      <a:cubicBezTo>
                        <a:pt x="30118" y="16466"/>
                        <a:pt x="29690" y="11994"/>
                        <a:pt x="29595" y="7474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xmlns="" id="{056F46F4-50E2-55DB-78AA-960CEC33597B}"/>
                    </a:ext>
                  </a:extLst>
                </p:cNvPr>
                <p:cNvSpPr/>
                <p:nvPr/>
              </p:nvSpPr>
              <p:spPr>
                <a:xfrm>
                  <a:off x="3671353" y="2702681"/>
                  <a:ext cx="91237" cy="107163"/>
                </a:xfrm>
                <a:custGeom>
                  <a:avLst/>
                  <a:gdLst>
                    <a:gd name="connsiteX0" fmla="*/ 36177 w 91237"/>
                    <a:gd name="connsiteY0" fmla="*/ 97818 h 107163"/>
                    <a:gd name="connsiteX1" fmla="*/ 45789 w 91237"/>
                    <a:gd name="connsiteY1" fmla="*/ 107144 h 107163"/>
                    <a:gd name="connsiteX2" fmla="*/ 56827 w 91237"/>
                    <a:gd name="connsiteY2" fmla="*/ 98008 h 107163"/>
                    <a:gd name="connsiteX3" fmla="*/ 60681 w 91237"/>
                    <a:gd name="connsiteY3" fmla="*/ 91204 h 107163"/>
                    <a:gd name="connsiteX4" fmla="*/ 60681 w 91237"/>
                    <a:gd name="connsiteY4" fmla="*/ 91204 h 107163"/>
                    <a:gd name="connsiteX5" fmla="*/ 60681 w 91237"/>
                    <a:gd name="connsiteY5" fmla="*/ 91204 h 107163"/>
                    <a:gd name="connsiteX6" fmla="*/ 70483 w 91237"/>
                    <a:gd name="connsiteY6" fmla="*/ 84210 h 107163"/>
                    <a:gd name="connsiteX7" fmla="*/ 90657 w 91237"/>
                    <a:gd name="connsiteY7" fmla="*/ 38485 h 107163"/>
                    <a:gd name="connsiteX8" fmla="*/ 61110 w 91237"/>
                    <a:gd name="connsiteY8" fmla="*/ 2800 h 107163"/>
                    <a:gd name="connsiteX9" fmla="*/ 12578 w 91237"/>
                    <a:gd name="connsiteY9" fmla="*/ 14838 h 107163"/>
                    <a:gd name="connsiteX10" fmla="*/ 30040 w 91237"/>
                    <a:gd name="connsiteY10" fmla="*/ 89158 h 107163"/>
                    <a:gd name="connsiteX11" fmla="*/ 36177 w 91237"/>
                    <a:gd name="connsiteY11" fmla="*/ 97818 h 107163"/>
                    <a:gd name="connsiteX12" fmla="*/ 46122 w 91237"/>
                    <a:gd name="connsiteY12" fmla="*/ 38961 h 107163"/>
                    <a:gd name="connsiteX13" fmla="*/ 52640 w 91237"/>
                    <a:gd name="connsiteY13" fmla="*/ 45955 h 107163"/>
                    <a:gd name="connsiteX14" fmla="*/ 45741 w 91237"/>
                    <a:gd name="connsiteY14" fmla="*/ 52712 h 107163"/>
                    <a:gd name="connsiteX15" fmla="*/ 38890 w 91237"/>
                    <a:gd name="connsiteY15" fmla="*/ 45527 h 107163"/>
                    <a:gd name="connsiteX16" fmla="*/ 46122 w 91237"/>
                    <a:gd name="connsiteY16" fmla="*/ 38961 h 10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237" h="107163">
                      <a:moveTo>
                        <a:pt x="36177" y="97818"/>
                      </a:moveTo>
                      <a:cubicBezTo>
                        <a:pt x="37177" y="103480"/>
                        <a:pt x="39556" y="106858"/>
                        <a:pt x="45789" y="107144"/>
                      </a:cubicBezTo>
                      <a:cubicBezTo>
                        <a:pt x="52450" y="107429"/>
                        <a:pt x="55971" y="104574"/>
                        <a:pt x="56827" y="98008"/>
                      </a:cubicBezTo>
                      <a:cubicBezTo>
                        <a:pt x="57160" y="95344"/>
                        <a:pt x="57922" y="92632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2775" y="87207"/>
                        <a:pt x="67152" y="86446"/>
                        <a:pt x="70483" y="84210"/>
                      </a:cubicBezTo>
                      <a:cubicBezTo>
                        <a:pt x="86851" y="73171"/>
                        <a:pt x="93321" y="57803"/>
                        <a:pt x="90657" y="38485"/>
                      </a:cubicBezTo>
                      <a:cubicBezTo>
                        <a:pt x="88183" y="20595"/>
                        <a:pt x="77810" y="8367"/>
                        <a:pt x="61110" y="2800"/>
                      </a:cubicBezTo>
                      <a:cubicBezTo>
                        <a:pt x="42934" y="-3243"/>
                        <a:pt x="26090" y="373"/>
                        <a:pt x="12578" y="14838"/>
                      </a:cubicBezTo>
                      <a:cubicBezTo>
                        <a:pt x="-9500" y="38438"/>
                        <a:pt x="-1792" y="71173"/>
                        <a:pt x="30040" y="89158"/>
                      </a:cubicBezTo>
                      <a:cubicBezTo>
                        <a:pt x="36082" y="89111"/>
                        <a:pt x="35559" y="94202"/>
                        <a:pt x="36177" y="97818"/>
                      </a:cubicBezTo>
                      <a:close/>
                      <a:moveTo>
                        <a:pt x="46122" y="38961"/>
                      </a:moveTo>
                      <a:cubicBezTo>
                        <a:pt x="50404" y="38913"/>
                        <a:pt x="52688" y="41530"/>
                        <a:pt x="52640" y="45955"/>
                      </a:cubicBezTo>
                      <a:cubicBezTo>
                        <a:pt x="52069" y="49952"/>
                        <a:pt x="49881" y="53045"/>
                        <a:pt x="45741" y="52712"/>
                      </a:cubicBezTo>
                      <a:cubicBezTo>
                        <a:pt x="41982" y="52379"/>
                        <a:pt x="38842" y="49619"/>
                        <a:pt x="38890" y="45527"/>
                      </a:cubicBezTo>
                      <a:cubicBezTo>
                        <a:pt x="38937" y="41340"/>
                        <a:pt x="42125" y="39009"/>
                        <a:pt x="46122" y="3896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xmlns="" id="{6DE318E6-FF59-2683-2E95-5A2F47509A8C}"/>
                    </a:ext>
                  </a:extLst>
                </p:cNvPr>
                <p:cNvSpPr/>
                <p:nvPr/>
              </p:nvSpPr>
              <p:spPr>
                <a:xfrm>
                  <a:off x="3701345" y="2791744"/>
                  <a:ext cx="30689" cy="22419"/>
                </a:xfrm>
                <a:custGeom>
                  <a:avLst/>
                  <a:gdLst>
                    <a:gd name="connsiteX0" fmla="*/ 2474 w 30689"/>
                    <a:gd name="connsiteY0" fmla="*/ 7327 h 22419"/>
                    <a:gd name="connsiteX1" fmla="*/ 17605 w 30689"/>
                    <a:gd name="connsiteY1" fmla="*/ 22410 h 22419"/>
                    <a:gd name="connsiteX2" fmla="*/ 29976 w 30689"/>
                    <a:gd name="connsiteY2" fmla="*/ 7470 h 22419"/>
                    <a:gd name="connsiteX3" fmla="*/ 30689 w 30689"/>
                    <a:gd name="connsiteY3" fmla="*/ 2094 h 22419"/>
                    <a:gd name="connsiteX4" fmla="*/ 30689 w 30689"/>
                    <a:gd name="connsiteY4" fmla="*/ 2094 h 22419"/>
                    <a:gd name="connsiteX5" fmla="*/ 26835 w 30689"/>
                    <a:gd name="connsiteY5" fmla="*/ 8898 h 22419"/>
                    <a:gd name="connsiteX6" fmla="*/ 15797 w 30689"/>
                    <a:gd name="connsiteY6" fmla="*/ 18033 h 22419"/>
                    <a:gd name="connsiteX7" fmla="*/ 6185 w 30689"/>
                    <a:gd name="connsiteY7" fmla="*/ 8707 h 22419"/>
                    <a:gd name="connsiteX8" fmla="*/ 0 w 30689"/>
                    <a:gd name="connsiteY8" fmla="*/ 0 h 22419"/>
                    <a:gd name="connsiteX9" fmla="*/ 2474 w 30689"/>
                    <a:gd name="connsiteY9" fmla="*/ 7327 h 224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689" h="22419">
                      <a:moveTo>
                        <a:pt x="2474" y="7327"/>
                      </a:moveTo>
                      <a:cubicBezTo>
                        <a:pt x="381" y="19698"/>
                        <a:pt x="6043" y="22125"/>
                        <a:pt x="17605" y="22410"/>
                      </a:cubicBezTo>
                      <a:cubicBezTo>
                        <a:pt x="30166" y="22696"/>
                        <a:pt x="30594" y="16368"/>
                        <a:pt x="29976" y="7470"/>
                      </a:cubicBezTo>
                      <a:cubicBezTo>
                        <a:pt x="29880" y="5710"/>
                        <a:pt x="30404" y="3902"/>
                        <a:pt x="30689" y="2094"/>
                      </a:cubicBezTo>
                      <a:cubicBezTo>
                        <a:pt x="30689" y="2094"/>
                        <a:pt x="30689" y="2094"/>
                        <a:pt x="30689" y="2094"/>
                      </a:cubicBezTo>
                      <a:cubicBezTo>
                        <a:pt x="27930" y="3521"/>
                        <a:pt x="27168" y="6233"/>
                        <a:pt x="26835" y="8898"/>
                      </a:cubicBezTo>
                      <a:cubicBezTo>
                        <a:pt x="25979" y="15511"/>
                        <a:pt x="22506" y="18318"/>
                        <a:pt x="15797" y="18033"/>
                      </a:cubicBezTo>
                      <a:cubicBezTo>
                        <a:pt x="9564" y="17748"/>
                        <a:pt x="7185" y="14369"/>
                        <a:pt x="6185" y="8707"/>
                      </a:cubicBezTo>
                      <a:cubicBezTo>
                        <a:pt x="5567" y="5091"/>
                        <a:pt x="6043" y="0"/>
                        <a:pt x="0" y="0"/>
                      </a:cubicBezTo>
                      <a:cubicBezTo>
                        <a:pt x="2569" y="1856"/>
                        <a:pt x="2950" y="4710"/>
                        <a:pt x="2474" y="7327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xmlns="" id="{12F19E37-29AB-E46E-E015-DFF2B56A01BA}"/>
                    </a:ext>
                  </a:extLst>
                </p:cNvPr>
                <p:cNvSpPr/>
                <p:nvPr/>
              </p:nvSpPr>
              <p:spPr>
                <a:xfrm>
                  <a:off x="2930987" y="1680789"/>
                  <a:ext cx="2356593" cy="927914"/>
                </a:xfrm>
                <a:custGeom>
                  <a:avLst/>
                  <a:gdLst>
                    <a:gd name="connsiteX0" fmla="*/ 46708 w 2356593"/>
                    <a:gd name="connsiteY0" fmla="*/ 574599 h 927914"/>
                    <a:gd name="connsiteX1" fmla="*/ 37680 w 2356593"/>
                    <a:gd name="connsiteY1" fmla="*/ 581549 h 927914"/>
                    <a:gd name="connsiteX2" fmla="*/ 1781 w 2356593"/>
                    <a:gd name="connsiteY2" fmla="*/ 580883 h 927914"/>
                    <a:gd name="connsiteX3" fmla="*/ 0 w 2356593"/>
                    <a:gd name="connsiteY3" fmla="*/ 579593 h 927914"/>
                    <a:gd name="connsiteX4" fmla="*/ 1072065 w 2356593"/>
                    <a:gd name="connsiteY4" fmla="*/ 519484 h 927914"/>
                    <a:gd name="connsiteX5" fmla="*/ 1099852 w 2356593"/>
                    <a:gd name="connsiteY5" fmla="*/ 527858 h 927914"/>
                    <a:gd name="connsiteX6" fmla="*/ 1215948 w 2356593"/>
                    <a:gd name="connsiteY6" fmla="*/ 562163 h 927914"/>
                    <a:gd name="connsiteX7" fmla="*/ 1805136 w 2356593"/>
                    <a:gd name="connsiteY7" fmla="*/ 561021 h 927914"/>
                    <a:gd name="connsiteX8" fmla="*/ 1827594 w 2356593"/>
                    <a:gd name="connsiteY8" fmla="*/ 572155 h 927914"/>
                    <a:gd name="connsiteX9" fmla="*/ 1889448 w 2356593"/>
                    <a:gd name="connsiteY9" fmla="*/ 653565 h 927914"/>
                    <a:gd name="connsiteX10" fmla="*/ 1884405 w 2356593"/>
                    <a:gd name="connsiteY10" fmla="*/ 675262 h 927914"/>
                    <a:gd name="connsiteX11" fmla="*/ 1884310 w 2356593"/>
                    <a:gd name="connsiteY11" fmla="*/ 896415 h 927914"/>
                    <a:gd name="connsiteX12" fmla="*/ 1871225 w 2356593"/>
                    <a:gd name="connsiteY12" fmla="*/ 923298 h 927914"/>
                    <a:gd name="connsiteX13" fmla="*/ 1857475 w 2356593"/>
                    <a:gd name="connsiteY13" fmla="*/ 895749 h 927914"/>
                    <a:gd name="connsiteX14" fmla="*/ 1857475 w 2356593"/>
                    <a:gd name="connsiteY14" fmla="*/ 832943 h 927914"/>
                    <a:gd name="connsiteX15" fmla="*/ 1857284 w 2356593"/>
                    <a:gd name="connsiteY15" fmla="*/ 686871 h 927914"/>
                    <a:gd name="connsiteX16" fmla="*/ 1850718 w 2356593"/>
                    <a:gd name="connsiteY16" fmla="*/ 668172 h 927914"/>
                    <a:gd name="connsiteX17" fmla="*/ 1806944 w 2356593"/>
                    <a:gd name="connsiteY17" fmla="*/ 610648 h 927914"/>
                    <a:gd name="connsiteX18" fmla="*/ 1785343 w 2356593"/>
                    <a:gd name="connsiteY18" fmla="*/ 600180 h 927914"/>
                    <a:gd name="connsiteX19" fmla="*/ 1153808 w 2356593"/>
                    <a:gd name="connsiteY19" fmla="*/ 600513 h 927914"/>
                    <a:gd name="connsiteX20" fmla="*/ 1129685 w 2356593"/>
                    <a:gd name="connsiteY20" fmla="*/ 593566 h 927914"/>
                    <a:gd name="connsiteX21" fmla="*/ 1009878 w 2356593"/>
                    <a:gd name="connsiteY21" fmla="*/ 558024 h 927914"/>
                    <a:gd name="connsiteX22" fmla="*/ 750325 w 2356593"/>
                    <a:gd name="connsiteY22" fmla="*/ 558250 h 927914"/>
                    <a:gd name="connsiteX23" fmla="*/ 779183 w 2356593"/>
                    <a:gd name="connsiteY23" fmla="*/ 519543 h 927914"/>
                    <a:gd name="connsiteX24" fmla="*/ 1102564 w 2356593"/>
                    <a:gd name="connsiteY24" fmla="*/ 406338 h 927914"/>
                    <a:gd name="connsiteX25" fmla="*/ 1127924 w 2356593"/>
                    <a:gd name="connsiteY25" fmla="*/ 413808 h 927914"/>
                    <a:gd name="connsiteX26" fmla="*/ 1189921 w 2356593"/>
                    <a:gd name="connsiteY26" fmla="*/ 452633 h 927914"/>
                    <a:gd name="connsiteX27" fmla="*/ 1263243 w 2356593"/>
                    <a:gd name="connsiteY27" fmla="*/ 454442 h 927914"/>
                    <a:gd name="connsiteX28" fmla="*/ 1891970 w 2356593"/>
                    <a:gd name="connsiteY28" fmla="*/ 454204 h 927914"/>
                    <a:gd name="connsiteX29" fmla="*/ 1913191 w 2356593"/>
                    <a:gd name="connsiteY29" fmla="*/ 465052 h 927914"/>
                    <a:gd name="connsiteX30" fmla="*/ 1975093 w 2356593"/>
                    <a:gd name="connsiteY30" fmla="*/ 549888 h 927914"/>
                    <a:gd name="connsiteX31" fmla="*/ 1981754 w 2356593"/>
                    <a:gd name="connsiteY31" fmla="*/ 569824 h 927914"/>
                    <a:gd name="connsiteX32" fmla="*/ 1981564 w 2356593"/>
                    <a:gd name="connsiteY32" fmla="*/ 927866 h 927914"/>
                    <a:gd name="connsiteX33" fmla="*/ 1962056 w 2356593"/>
                    <a:gd name="connsiteY33" fmla="*/ 923584 h 927914"/>
                    <a:gd name="connsiteX34" fmla="*/ 1947686 w 2356593"/>
                    <a:gd name="connsiteY34" fmla="*/ 908691 h 927914"/>
                    <a:gd name="connsiteX35" fmla="*/ 1947686 w 2356593"/>
                    <a:gd name="connsiteY35" fmla="*/ 892276 h 927914"/>
                    <a:gd name="connsiteX36" fmla="*/ 1947496 w 2356593"/>
                    <a:gd name="connsiteY36" fmla="*/ 594423 h 927914"/>
                    <a:gd name="connsiteX37" fmla="*/ 1941358 w 2356593"/>
                    <a:gd name="connsiteY37" fmla="*/ 572441 h 927914"/>
                    <a:gd name="connsiteX38" fmla="*/ 1888734 w 2356593"/>
                    <a:gd name="connsiteY38" fmla="*/ 499453 h 927914"/>
                    <a:gd name="connsiteX39" fmla="*/ 1872034 w 2356593"/>
                    <a:gd name="connsiteY39" fmla="*/ 493600 h 927914"/>
                    <a:gd name="connsiteX40" fmla="*/ 1530359 w 2356593"/>
                    <a:gd name="connsiteY40" fmla="*/ 493600 h 927914"/>
                    <a:gd name="connsiteX41" fmla="*/ 1190017 w 2356593"/>
                    <a:gd name="connsiteY41" fmla="*/ 493743 h 927914"/>
                    <a:gd name="connsiteX42" fmla="*/ 1164656 w 2356593"/>
                    <a:gd name="connsiteY42" fmla="*/ 486463 h 927914"/>
                    <a:gd name="connsiteX43" fmla="*/ 1105181 w 2356593"/>
                    <a:gd name="connsiteY43" fmla="*/ 448589 h 927914"/>
                    <a:gd name="connsiteX44" fmla="*/ 1033192 w 2356593"/>
                    <a:gd name="connsiteY44" fmla="*/ 446733 h 927914"/>
                    <a:gd name="connsiteX45" fmla="*/ 840165 w 2356593"/>
                    <a:gd name="connsiteY45" fmla="*/ 446686 h 927914"/>
                    <a:gd name="connsiteX46" fmla="*/ 879696 w 2356593"/>
                    <a:gd name="connsiteY46" fmla="*/ 406425 h 927914"/>
                    <a:gd name="connsiteX47" fmla="*/ 1124927 w 2356593"/>
                    <a:gd name="connsiteY47" fmla="*/ 296284 h 927914"/>
                    <a:gd name="connsiteX48" fmla="*/ 1152143 w 2356593"/>
                    <a:gd name="connsiteY48" fmla="*/ 305657 h 927914"/>
                    <a:gd name="connsiteX49" fmla="*/ 1162991 w 2356593"/>
                    <a:gd name="connsiteY49" fmla="*/ 313936 h 927914"/>
                    <a:gd name="connsiteX50" fmla="*/ 1215805 w 2356593"/>
                    <a:gd name="connsiteY50" fmla="*/ 351763 h 927914"/>
                    <a:gd name="connsiteX51" fmla="*/ 1283655 w 2356593"/>
                    <a:gd name="connsiteY51" fmla="*/ 353666 h 927914"/>
                    <a:gd name="connsiteX52" fmla="*/ 1997170 w 2356593"/>
                    <a:gd name="connsiteY52" fmla="*/ 353428 h 927914"/>
                    <a:gd name="connsiteX53" fmla="*/ 2017725 w 2356593"/>
                    <a:gd name="connsiteY53" fmla="*/ 364514 h 927914"/>
                    <a:gd name="connsiteX54" fmla="*/ 2084671 w 2356593"/>
                    <a:gd name="connsiteY54" fmla="*/ 468906 h 927914"/>
                    <a:gd name="connsiteX55" fmla="*/ 2091046 w 2356593"/>
                    <a:gd name="connsiteY55" fmla="*/ 490459 h 927914"/>
                    <a:gd name="connsiteX56" fmla="*/ 2090856 w 2356593"/>
                    <a:gd name="connsiteY56" fmla="*/ 927818 h 927914"/>
                    <a:gd name="connsiteX57" fmla="*/ 2072776 w 2356593"/>
                    <a:gd name="connsiteY57" fmla="*/ 923536 h 927914"/>
                    <a:gd name="connsiteX58" fmla="*/ 2057074 w 2356593"/>
                    <a:gd name="connsiteY58" fmla="*/ 907216 h 927914"/>
                    <a:gd name="connsiteX59" fmla="*/ 2057074 w 2356593"/>
                    <a:gd name="connsiteY59" fmla="*/ 893608 h 927914"/>
                    <a:gd name="connsiteX60" fmla="*/ 2057074 w 2356593"/>
                    <a:gd name="connsiteY60" fmla="*/ 518770 h 927914"/>
                    <a:gd name="connsiteX61" fmla="*/ 2056646 w 2356593"/>
                    <a:gd name="connsiteY61" fmla="*/ 501070 h 927914"/>
                    <a:gd name="connsiteX62" fmla="*/ 2050317 w 2356593"/>
                    <a:gd name="connsiteY62" fmla="*/ 490412 h 927914"/>
                    <a:gd name="connsiteX63" fmla="*/ 1993364 w 2356593"/>
                    <a:gd name="connsiteY63" fmla="*/ 400723 h 927914"/>
                    <a:gd name="connsiteX64" fmla="*/ 1981183 w 2356593"/>
                    <a:gd name="connsiteY64" fmla="*/ 394157 h 927914"/>
                    <a:gd name="connsiteX65" fmla="*/ 1971620 w 2356593"/>
                    <a:gd name="connsiteY65" fmla="*/ 394204 h 927914"/>
                    <a:gd name="connsiteX66" fmla="*/ 1217090 w 2356593"/>
                    <a:gd name="connsiteY66" fmla="*/ 394395 h 927914"/>
                    <a:gd name="connsiteX67" fmla="*/ 1191016 w 2356593"/>
                    <a:gd name="connsiteY67" fmla="*/ 385450 h 927914"/>
                    <a:gd name="connsiteX68" fmla="*/ 1153190 w 2356593"/>
                    <a:gd name="connsiteY68" fmla="*/ 356330 h 927914"/>
                    <a:gd name="connsiteX69" fmla="*/ 1093714 w 2356593"/>
                    <a:gd name="connsiteY69" fmla="*/ 336680 h 927914"/>
                    <a:gd name="connsiteX70" fmla="*/ 953469 w 2356593"/>
                    <a:gd name="connsiteY70" fmla="*/ 336735 h 927914"/>
                    <a:gd name="connsiteX71" fmla="*/ 1005968 w 2356593"/>
                    <a:gd name="connsiteY71" fmla="*/ 296343 h 927914"/>
                    <a:gd name="connsiteX72" fmla="*/ 1173718 w 2356593"/>
                    <a:gd name="connsiteY72" fmla="*/ 186398 h 927914"/>
                    <a:gd name="connsiteX73" fmla="*/ 1199438 w 2356593"/>
                    <a:gd name="connsiteY73" fmla="*/ 194985 h 927914"/>
                    <a:gd name="connsiteX74" fmla="*/ 1263005 w 2356593"/>
                    <a:gd name="connsiteY74" fmla="*/ 246610 h 927914"/>
                    <a:gd name="connsiteX75" fmla="*/ 1286510 w 2356593"/>
                    <a:gd name="connsiteY75" fmla="*/ 254794 h 927914"/>
                    <a:gd name="connsiteX76" fmla="*/ 2251630 w 2356593"/>
                    <a:gd name="connsiteY76" fmla="*/ 254366 h 927914"/>
                    <a:gd name="connsiteX77" fmla="*/ 2275278 w 2356593"/>
                    <a:gd name="connsiteY77" fmla="*/ 267403 h 927914"/>
                    <a:gd name="connsiteX78" fmla="*/ 2356593 w 2356593"/>
                    <a:gd name="connsiteY78" fmla="*/ 399629 h 927914"/>
                    <a:gd name="connsiteX79" fmla="*/ 2351835 w 2356593"/>
                    <a:gd name="connsiteY79" fmla="*/ 424228 h 927914"/>
                    <a:gd name="connsiteX80" fmla="*/ 2351740 w 2356593"/>
                    <a:gd name="connsiteY80" fmla="*/ 893561 h 927914"/>
                    <a:gd name="connsiteX81" fmla="*/ 2351740 w 2356593"/>
                    <a:gd name="connsiteY81" fmla="*/ 908548 h 927914"/>
                    <a:gd name="connsiteX82" fmla="*/ 2337418 w 2356593"/>
                    <a:gd name="connsiteY82" fmla="*/ 923489 h 927914"/>
                    <a:gd name="connsiteX83" fmla="*/ 2317910 w 2356593"/>
                    <a:gd name="connsiteY83" fmla="*/ 927914 h 927914"/>
                    <a:gd name="connsiteX84" fmla="*/ 2318053 w 2356593"/>
                    <a:gd name="connsiteY84" fmla="*/ 424894 h 927914"/>
                    <a:gd name="connsiteX85" fmla="*/ 2311106 w 2356593"/>
                    <a:gd name="connsiteY85" fmla="*/ 400723 h 927914"/>
                    <a:gd name="connsiteX86" fmla="*/ 2251440 w 2356593"/>
                    <a:gd name="connsiteY86" fmla="*/ 304658 h 927914"/>
                    <a:gd name="connsiteX87" fmla="*/ 2230695 w 2356593"/>
                    <a:gd name="connsiteY87" fmla="*/ 293620 h 927914"/>
                    <a:gd name="connsiteX88" fmla="*/ 1272426 w 2356593"/>
                    <a:gd name="connsiteY88" fmla="*/ 294048 h 927914"/>
                    <a:gd name="connsiteX89" fmla="*/ 1246590 w 2356593"/>
                    <a:gd name="connsiteY89" fmla="*/ 284817 h 927914"/>
                    <a:gd name="connsiteX90" fmla="*/ 1180834 w 2356593"/>
                    <a:gd name="connsiteY90" fmla="*/ 231527 h 927914"/>
                    <a:gd name="connsiteX91" fmla="*/ 1163705 w 2356593"/>
                    <a:gd name="connsiteY91" fmla="*/ 225247 h 927914"/>
                    <a:gd name="connsiteX92" fmla="*/ 1104311 w 2356593"/>
                    <a:gd name="connsiteY92" fmla="*/ 225247 h 927914"/>
                    <a:gd name="connsiteX93" fmla="*/ 2127779 w 2356593"/>
                    <a:gd name="connsiteY93" fmla="*/ 156969 h 927914"/>
                    <a:gd name="connsiteX94" fmla="*/ 2121308 w 2356593"/>
                    <a:gd name="connsiteY94" fmla="*/ 163916 h 927914"/>
                    <a:gd name="connsiteX95" fmla="*/ 2128445 w 2356593"/>
                    <a:gd name="connsiteY95" fmla="*/ 170387 h 927914"/>
                    <a:gd name="connsiteX96" fmla="*/ 2134916 w 2356593"/>
                    <a:gd name="connsiteY96" fmla="*/ 163392 h 927914"/>
                    <a:gd name="connsiteX97" fmla="*/ 2127779 w 2356593"/>
                    <a:gd name="connsiteY97" fmla="*/ 156969 h 927914"/>
                    <a:gd name="connsiteX98" fmla="*/ 1821980 w 2356593"/>
                    <a:gd name="connsiteY98" fmla="*/ 93640 h 927914"/>
                    <a:gd name="connsiteX99" fmla="*/ 1837063 w 2356593"/>
                    <a:gd name="connsiteY99" fmla="*/ 108247 h 927914"/>
                    <a:gd name="connsiteX100" fmla="*/ 1838871 w 2356593"/>
                    <a:gd name="connsiteY100" fmla="*/ 143837 h 927914"/>
                    <a:gd name="connsiteX101" fmla="*/ 1874223 w 2356593"/>
                    <a:gd name="connsiteY101" fmla="*/ 146216 h 927914"/>
                    <a:gd name="connsiteX102" fmla="*/ 2073775 w 2356593"/>
                    <a:gd name="connsiteY102" fmla="*/ 146501 h 927914"/>
                    <a:gd name="connsiteX103" fmla="*/ 2091285 w 2356593"/>
                    <a:gd name="connsiteY103" fmla="*/ 137318 h 927914"/>
                    <a:gd name="connsiteX104" fmla="*/ 2156232 w 2356593"/>
                    <a:gd name="connsiteY104" fmla="*/ 127469 h 927914"/>
                    <a:gd name="connsiteX105" fmla="*/ 2162085 w 2356593"/>
                    <a:gd name="connsiteY105" fmla="*/ 193987 h 927914"/>
                    <a:gd name="connsiteX106" fmla="*/ 2095567 w 2356593"/>
                    <a:gd name="connsiteY106" fmla="*/ 195033 h 927914"/>
                    <a:gd name="connsiteX107" fmla="*/ 2075869 w 2356593"/>
                    <a:gd name="connsiteY107" fmla="*/ 186707 h 927914"/>
                    <a:gd name="connsiteX108" fmla="*/ 1809324 w 2356593"/>
                    <a:gd name="connsiteY108" fmla="*/ 187135 h 927914"/>
                    <a:gd name="connsiteX109" fmla="*/ 1796049 w 2356593"/>
                    <a:gd name="connsiteY109" fmla="*/ 173384 h 927914"/>
                    <a:gd name="connsiteX110" fmla="*/ 1796334 w 2356593"/>
                    <a:gd name="connsiteY110" fmla="*/ 141981 h 927914"/>
                    <a:gd name="connsiteX111" fmla="*/ 1788531 w 2356593"/>
                    <a:gd name="connsiteY111" fmla="*/ 133988 h 927914"/>
                    <a:gd name="connsiteX112" fmla="*/ 1777587 w 2356593"/>
                    <a:gd name="connsiteY112" fmla="*/ 134035 h 927914"/>
                    <a:gd name="connsiteX113" fmla="*/ 1267042 w 2356593"/>
                    <a:gd name="connsiteY113" fmla="*/ 134314 h 927914"/>
                    <a:gd name="connsiteX114" fmla="*/ 1374710 w 2356593"/>
                    <a:gd name="connsiteY114" fmla="*/ 93985 h 927914"/>
                    <a:gd name="connsiteX115" fmla="*/ 2168175 w 2356593"/>
                    <a:gd name="connsiteY115" fmla="*/ 61237 h 927914"/>
                    <a:gd name="connsiteX116" fmla="*/ 2161609 w 2356593"/>
                    <a:gd name="connsiteY116" fmla="*/ 68089 h 927914"/>
                    <a:gd name="connsiteX117" fmla="*/ 2168556 w 2356593"/>
                    <a:gd name="connsiteY117" fmla="*/ 74750 h 927914"/>
                    <a:gd name="connsiteX118" fmla="*/ 2175502 w 2356593"/>
                    <a:gd name="connsiteY118" fmla="*/ 67755 h 927914"/>
                    <a:gd name="connsiteX119" fmla="*/ 2168175 w 2356593"/>
                    <a:gd name="connsiteY119" fmla="*/ 61237 h 927914"/>
                    <a:gd name="connsiteX120" fmla="*/ 1894968 w 2356593"/>
                    <a:gd name="connsiteY120" fmla="*/ 1 h 927914"/>
                    <a:gd name="connsiteX121" fmla="*/ 1908148 w 2356593"/>
                    <a:gd name="connsiteY121" fmla="*/ 13609 h 927914"/>
                    <a:gd name="connsiteX122" fmla="*/ 1938267 w 2356593"/>
                    <a:gd name="connsiteY122" fmla="*/ 43965 h 927914"/>
                    <a:gd name="connsiteX123" fmla="*/ 2115979 w 2356593"/>
                    <a:gd name="connsiteY123" fmla="*/ 44060 h 927914"/>
                    <a:gd name="connsiteX124" fmla="*/ 2136106 w 2356593"/>
                    <a:gd name="connsiteY124" fmla="*/ 35972 h 927914"/>
                    <a:gd name="connsiteX125" fmla="*/ 2202718 w 2356593"/>
                    <a:gd name="connsiteY125" fmla="*/ 37732 h 927914"/>
                    <a:gd name="connsiteX126" fmla="*/ 2196866 w 2356593"/>
                    <a:gd name="connsiteY126" fmla="*/ 103441 h 927914"/>
                    <a:gd name="connsiteX127" fmla="*/ 2130206 w 2356593"/>
                    <a:gd name="connsiteY127" fmla="*/ 92545 h 927914"/>
                    <a:gd name="connsiteX128" fmla="*/ 2111887 w 2356593"/>
                    <a:gd name="connsiteY128" fmla="*/ 83076 h 927914"/>
                    <a:gd name="connsiteX129" fmla="*/ 1880885 w 2356593"/>
                    <a:gd name="connsiteY129" fmla="*/ 83457 h 927914"/>
                    <a:gd name="connsiteX130" fmla="*/ 1868371 w 2356593"/>
                    <a:gd name="connsiteY130" fmla="*/ 70610 h 927914"/>
                    <a:gd name="connsiteX131" fmla="*/ 1837634 w 2356593"/>
                    <a:gd name="connsiteY131" fmla="*/ 39493 h 927914"/>
                    <a:gd name="connsiteX132" fmla="*/ 1545110 w 2356593"/>
                    <a:gd name="connsiteY132" fmla="*/ 39540 h 927914"/>
                    <a:gd name="connsiteX133" fmla="*/ 1540148 w 2356593"/>
                    <a:gd name="connsiteY133" fmla="*/ 39163 h 927914"/>
                    <a:gd name="connsiteX134" fmla="*/ 1605334 w 2356593"/>
                    <a:gd name="connsiteY134" fmla="*/ 22992 h 927914"/>
                    <a:gd name="connsiteX135" fmla="*/ 1735825 w 2356593"/>
                    <a:gd name="connsiteY135" fmla="*/ 1175 h 927914"/>
                    <a:gd name="connsiteX136" fmla="*/ 1746171 w 2356593"/>
                    <a:gd name="connsiteY136" fmla="*/ 252 h 9279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</a:cxnLst>
                  <a:rect l="l" t="t" r="r" b="b"/>
                  <a:pathLst>
                    <a:path w="2356593" h="927914">
                      <a:moveTo>
                        <a:pt x="46708" y="574599"/>
                      </a:moveTo>
                      <a:lnTo>
                        <a:pt x="37680" y="581549"/>
                      </a:lnTo>
                      <a:cubicBezTo>
                        <a:pt x="26522" y="586438"/>
                        <a:pt x="13319" y="586058"/>
                        <a:pt x="1781" y="580883"/>
                      </a:cubicBezTo>
                      <a:lnTo>
                        <a:pt x="0" y="579593"/>
                      </a:lnTo>
                      <a:close/>
                      <a:moveTo>
                        <a:pt x="1072065" y="519484"/>
                      </a:moveTo>
                      <a:cubicBezTo>
                        <a:pt x="1082581" y="519436"/>
                        <a:pt x="1091716" y="521149"/>
                        <a:pt x="1099852" y="527858"/>
                      </a:cubicBezTo>
                      <a:cubicBezTo>
                        <a:pt x="1133682" y="555883"/>
                        <a:pt x="1172127" y="562639"/>
                        <a:pt x="1215948" y="562163"/>
                      </a:cubicBezTo>
                      <a:cubicBezTo>
                        <a:pt x="1412360" y="560117"/>
                        <a:pt x="1608724" y="561354"/>
                        <a:pt x="1805136" y="561021"/>
                      </a:cubicBezTo>
                      <a:cubicBezTo>
                        <a:pt x="1815318" y="561021"/>
                        <a:pt x="1821504" y="563828"/>
                        <a:pt x="1827594" y="572155"/>
                      </a:cubicBezTo>
                      <a:cubicBezTo>
                        <a:pt x="1847625" y="599704"/>
                        <a:pt x="1868751" y="626492"/>
                        <a:pt x="1889448" y="653565"/>
                      </a:cubicBezTo>
                      <a:cubicBezTo>
                        <a:pt x="1882597" y="659608"/>
                        <a:pt x="1884405" y="667792"/>
                        <a:pt x="1884405" y="675262"/>
                      </a:cubicBezTo>
                      <a:cubicBezTo>
                        <a:pt x="1884262" y="748964"/>
                        <a:pt x="1884310" y="822713"/>
                        <a:pt x="1884310" y="896415"/>
                      </a:cubicBezTo>
                      <a:cubicBezTo>
                        <a:pt x="1884310" y="921157"/>
                        <a:pt x="1883358" y="923108"/>
                        <a:pt x="1871225" y="923298"/>
                      </a:cubicBezTo>
                      <a:cubicBezTo>
                        <a:pt x="1858616" y="923489"/>
                        <a:pt x="1857475" y="921252"/>
                        <a:pt x="1857475" y="895749"/>
                      </a:cubicBezTo>
                      <a:cubicBezTo>
                        <a:pt x="1857475" y="874814"/>
                        <a:pt x="1857475" y="853878"/>
                        <a:pt x="1857475" y="832943"/>
                      </a:cubicBezTo>
                      <a:cubicBezTo>
                        <a:pt x="1857427" y="784268"/>
                        <a:pt x="1857617" y="735546"/>
                        <a:pt x="1857284" y="686871"/>
                      </a:cubicBezTo>
                      <a:cubicBezTo>
                        <a:pt x="1857237" y="680162"/>
                        <a:pt x="1859616" y="671931"/>
                        <a:pt x="1850718" y="668172"/>
                      </a:cubicBezTo>
                      <a:cubicBezTo>
                        <a:pt x="1836063" y="649045"/>
                        <a:pt x="1820980" y="630203"/>
                        <a:pt x="1806944" y="610648"/>
                      </a:cubicBezTo>
                      <a:cubicBezTo>
                        <a:pt x="1801235" y="602654"/>
                        <a:pt x="1794906" y="600180"/>
                        <a:pt x="1785343" y="600180"/>
                      </a:cubicBezTo>
                      <a:cubicBezTo>
                        <a:pt x="1574847" y="600418"/>
                        <a:pt x="1364352" y="600323"/>
                        <a:pt x="1153808" y="600513"/>
                      </a:cubicBezTo>
                      <a:cubicBezTo>
                        <a:pt x="1144768" y="600513"/>
                        <a:pt x="1136679" y="599419"/>
                        <a:pt x="1129685" y="593566"/>
                      </a:cubicBezTo>
                      <a:cubicBezTo>
                        <a:pt x="1094809" y="564399"/>
                        <a:pt x="1055127" y="557786"/>
                        <a:pt x="1009878" y="558024"/>
                      </a:cubicBezTo>
                      <a:lnTo>
                        <a:pt x="750325" y="558250"/>
                      </a:lnTo>
                      <a:lnTo>
                        <a:pt x="779183" y="519543"/>
                      </a:lnTo>
                      <a:close/>
                      <a:moveTo>
                        <a:pt x="1102564" y="406338"/>
                      </a:moveTo>
                      <a:cubicBezTo>
                        <a:pt x="1112080" y="406290"/>
                        <a:pt x="1119978" y="408336"/>
                        <a:pt x="1127924" y="413808"/>
                      </a:cubicBezTo>
                      <a:cubicBezTo>
                        <a:pt x="1148098" y="427749"/>
                        <a:pt x="1167368" y="445925"/>
                        <a:pt x="1189921" y="452633"/>
                      </a:cubicBezTo>
                      <a:cubicBezTo>
                        <a:pt x="1212522" y="459390"/>
                        <a:pt x="1238644" y="454442"/>
                        <a:pt x="1263243" y="454442"/>
                      </a:cubicBezTo>
                      <a:cubicBezTo>
                        <a:pt x="1472834" y="454442"/>
                        <a:pt x="1682378" y="454537"/>
                        <a:pt x="1891970" y="454204"/>
                      </a:cubicBezTo>
                      <a:cubicBezTo>
                        <a:pt x="1901724" y="454204"/>
                        <a:pt x="1907624" y="457201"/>
                        <a:pt x="1913191" y="465052"/>
                      </a:cubicBezTo>
                      <a:cubicBezTo>
                        <a:pt x="1933412" y="493648"/>
                        <a:pt x="1954110" y="521863"/>
                        <a:pt x="1975093" y="549888"/>
                      </a:cubicBezTo>
                      <a:cubicBezTo>
                        <a:pt x="1979708" y="556073"/>
                        <a:pt x="1981754" y="562116"/>
                        <a:pt x="1981754" y="569824"/>
                      </a:cubicBezTo>
                      <a:cubicBezTo>
                        <a:pt x="1981516" y="689156"/>
                        <a:pt x="1981564" y="808535"/>
                        <a:pt x="1981564" y="927866"/>
                      </a:cubicBezTo>
                      <a:cubicBezTo>
                        <a:pt x="1975854" y="922870"/>
                        <a:pt x="1968765" y="923346"/>
                        <a:pt x="1962056" y="923584"/>
                      </a:cubicBezTo>
                      <a:cubicBezTo>
                        <a:pt x="1951350" y="923965"/>
                        <a:pt x="1947306" y="918826"/>
                        <a:pt x="1947686" y="908691"/>
                      </a:cubicBezTo>
                      <a:cubicBezTo>
                        <a:pt x="1947924" y="903220"/>
                        <a:pt x="1947686" y="897748"/>
                        <a:pt x="1947686" y="892276"/>
                      </a:cubicBezTo>
                      <a:cubicBezTo>
                        <a:pt x="1947639" y="792976"/>
                        <a:pt x="1947734" y="693723"/>
                        <a:pt x="1947496" y="594423"/>
                      </a:cubicBezTo>
                      <a:cubicBezTo>
                        <a:pt x="1947496" y="586810"/>
                        <a:pt x="1950637" y="577675"/>
                        <a:pt x="1941358" y="572441"/>
                      </a:cubicBezTo>
                      <a:cubicBezTo>
                        <a:pt x="1923754" y="548175"/>
                        <a:pt x="1905863" y="524099"/>
                        <a:pt x="1888734" y="499453"/>
                      </a:cubicBezTo>
                      <a:cubicBezTo>
                        <a:pt x="1883976" y="492649"/>
                        <a:pt x="1878219" y="493600"/>
                        <a:pt x="1872034" y="493600"/>
                      </a:cubicBezTo>
                      <a:cubicBezTo>
                        <a:pt x="1758174" y="493600"/>
                        <a:pt x="1644266" y="493600"/>
                        <a:pt x="1530359" y="493600"/>
                      </a:cubicBezTo>
                      <a:cubicBezTo>
                        <a:pt x="1416880" y="493600"/>
                        <a:pt x="1303448" y="493505"/>
                        <a:pt x="1190017" y="493743"/>
                      </a:cubicBezTo>
                      <a:cubicBezTo>
                        <a:pt x="1180596" y="493790"/>
                        <a:pt x="1172602" y="492030"/>
                        <a:pt x="1164656" y="486463"/>
                      </a:cubicBezTo>
                      <a:cubicBezTo>
                        <a:pt x="1145291" y="472903"/>
                        <a:pt x="1126877" y="455060"/>
                        <a:pt x="1105181" y="448589"/>
                      </a:cubicBezTo>
                      <a:cubicBezTo>
                        <a:pt x="1082961" y="441975"/>
                        <a:pt x="1057315" y="446733"/>
                        <a:pt x="1033192" y="446733"/>
                      </a:cubicBezTo>
                      <a:lnTo>
                        <a:pt x="840165" y="446686"/>
                      </a:lnTo>
                      <a:lnTo>
                        <a:pt x="879696" y="406425"/>
                      </a:lnTo>
                      <a:close/>
                      <a:moveTo>
                        <a:pt x="1124927" y="296284"/>
                      </a:moveTo>
                      <a:cubicBezTo>
                        <a:pt x="1135632" y="296284"/>
                        <a:pt x="1144387" y="298425"/>
                        <a:pt x="1152143" y="305657"/>
                      </a:cubicBezTo>
                      <a:cubicBezTo>
                        <a:pt x="1155473" y="308750"/>
                        <a:pt x="1159375" y="311224"/>
                        <a:pt x="1162991" y="313936"/>
                      </a:cubicBezTo>
                      <a:cubicBezTo>
                        <a:pt x="1180453" y="327021"/>
                        <a:pt x="1196202" y="345435"/>
                        <a:pt x="1215805" y="351763"/>
                      </a:cubicBezTo>
                      <a:cubicBezTo>
                        <a:pt x="1236503" y="358424"/>
                        <a:pt x="1260864" y="353666"/>
                        <a:pt x="1283655" y="353666"/>
                      </a:cubicBezTo>
                      <a:cubicBezTo>
                        <a:pt x="1521462" y="353713"/>
                        <a:pt x="1759316" y="353809"/>
                        <a:pt x="1997170" y="353428"/>
                      </a:cubicBezTo>
                      <a:cubicBezTo>
                        <a:pt x="2007115" y="353380"/>
                        <a:pt x="2012586" y="356283"/>
                        <a:pt x="2017725" y="364514"/>
                      </a:cubicBezTo>
                      <a:cubicBezTo>
                        <a:pt x="2039659" y="399533"/>
                        <a:pt x="2062213" y="434220"/>
                        <a:pt x="2084671" y="468906"/>
                      </a:cubicBezTo>
                      <a:cubicBezTo>
                        <a:pt x="2089000" y="475567"/>
                        <a:pt x="2091046" y="482276"/>
                        <a:pt x="2091046" y="490459"/>
                      </a:cubicBezTo>
                      <a:cubicBezTo>
                        <a:pt x="2090808" y="636246"/>
                        <a:pt x="2090856" y="782032"/>
                        <a:pt x="2090856" y="927818"/>
                      </a:cubicBezTo>
                      <a:cubicBezTo>
                        <a:pt x="2085622" y="923013"/>
                        <a:pt x="2079009" y="923155"/>
                        <a:pt x="2072776" y="923536"/>
                      </a:cubicBezTo>
                      <a:cubicBezTo>
                        <a:pt x="2060690" y="924297"/>
                        <a:pt x="2056313" y="918540"/>
                        <a:pt x="2057074" y="907216"/>
                      </a:cubicBezTo>
                      <a:cubicBezTo>
                        <a:pt x="2057360" y="902696"/>
                        <a:pt x="2057074" y="898128"/>
                        <a:pt x="2057074" y="893608"/>
                      </a:cubicBezTo>
                      <a:cubicBezTo>
                        <a:pt x="2057074" y="768662"/>
                        <a:pt x="2057074" y="643716"/>
                        <a:pt x="2057074" y="518770"/>
                      </a:cubicBezTo>
                      <a:cubicBezTo>
                        <a:pt x="2057074" y="512870"/>
                        <a:pt x="2057454" y="506922"/>
                        <a:pt x="2056646" y="501070"/>
                      </a:cubicBezTo>
                      <a:cubicBezTo>
                        <a:pt x="2056027" y="496788"/>
                        <a:pt x="2056408" y="491554"/>
                        <a:pt x="2050317" y="490412"/>
                      </a:cubicBezTo>
                      <a:cubicBezTo>
                        <a:pt x="2031285" y="460531"/>
                        <a:pt x="2012158" y="430746"/>
                        <a:pt x="1993364" y="400723"/>
                      </a:cubicBezTo>
                      <a:cubicBezTo>
                        <a:pt x="1990319" y="395822"/>
                        <a:pt x="1986798" y="393681"/>
                        <a:pt x="1981183" y="394157"/>
                      </a:cubicBezTo>
                      <a:cubicBezTo>
                        <a:pt x="1977996" y="394442"/>
                        <a:pt x="1974807" y="394204"/>
                        <a:pt x="1971620" y="394204"/>
                      </a:cubicBezTo>
                      <a:cubicBezTo>
                        <a:pt x="1720110" y="394204"/>
                        <a:pt x="1468600" y="394157"/>
                        <a:pt x="1217090" y="394395"/>
                      </a:cubicBezTo>
                      <a:cubicBezTo>
                        <a:pt x="1206908" y="394442"/>
                        <a:pt x="1198819" y="391873"/>
                        <a:pt x="1191016" y="385450"/>
                      </a:cubicBezTo>
                      <a:cubicBezTo>
                        <a:pt x="1178693" y="375363"/>
                        <a:pt x="1164656" y="367226"/>
                        <a:pt x="1153190" y="356330"/>
                      </a:cubicBezTo>
                      <a:cubicBezTo>
                        <a:pt x="1136061" y="340010"/>
                        <a:pt x="1116648" y="336632"/>
                        <a:pt x="1093714" y="336680"/>
                      </a:cubicBezTo>
                      <a:lnTo>
                        <a:pt x="953469" y="336735"/>
                      </a:lnTo>
                      <a:lnTo>
                        <a:pt x="1005968" y="296343"/>
                      </a:lnTo>
                      <a:close/>
                      <a:moveTo>
                        <a:pt x="1173718" y="186398"/>
                      </a:moveTo>
                      <a:lnTo>
                        <a:pt x="1199438" y="194985"/>
                      </a:lnTo>
                      <a:cubicBezTo>
                        <a:pt x="1220231" y="212638"/>
                        <a:pt x="1242118" y="229053"/>
                        <a:pt x="1263005" y="246610"/>
                      </a:cubicBezTo>
                      <a:cubicBezTo>
                        <a:pt x="1270143" y="252605"/>
                        <a:pt x="1277327" y="254794"/>
                        <a:pt x="1286510" y="254794"/>
                      </a:cubicBezTo>
                      <a:cubicBezTo>
                        <a:pt x="1608249" y="254604"/>
                        <a:pt x="1929940" y="254699"/>
                        <a:pt x="2251630" y="254366"/>
                      </a:cubicBezTo>
                      <a:cubicBezTo>
                        <a:pt x="2263002" y="254318"/>
                        <a:pt x="2269330" y="257459"/>
                        <a:pt x="2275278" y="267403"/>
                      </a:cubicBezTo>
                      <a:cubicBezTo>
                        <a:pt x="2301828" y="311795"/>
                        <a:pt x="2329377" y="355617"/>
                        <a:pt x="2356593" y="399629"/>
                      </a:cubicBezTo>
                      <a:cubicBezTo>
                        <a:pt x="2349551" y="406766"/>
                        <a:pt x="2351835" y="415854"/>
                        <a:pt x="2351835" y="424228"/>
                      </a:cubicBezTo>
                      <a:cubicBezTo>
                        <a:pt x="2351692" y="580672"/>
                        <a:pt x="2351740" y="737116"/>
                        <a:pt x="2351740" y="893561"/>
                      </a:cubicBezTo>
                      <a:cubicBezTo>
                        <a:pt x="2351740" y="898557"/>
                        <a:pt x="2351549" y="903552"/>
                        <a:pt x="2351740" y="908548"/>
                      </a:cubicBezTo>
                      <a:cubicBezTo>
                        <a:pt x="2352168" y="918683"/>
                        <a:pt x="2348123" y="923822"/>
                        <a:pt x="2337418" y="923489"/>
                      </a:cubicBezTo>
                      <a:cubicBezTo>
                        <a:pt x="2330709" y="923251"/>
                        <a:pt x="2323667" y="922775"/>
                        <a:pt x="2317910" y="927914"/>
                      </a:cubicBezTo>
                      <a:cubicBezTo>
                        <a:pt x="2317910" y="760240"/>
                        <a:pt x="2317815" y="592567"/>
                        <a:pt x="2318053" y="424894"/>
                      </a:cubicBezTo>
                      <a:cubicBezTo>
                        <a:pt x="2318053" y="415806"/>
                        <a:pt x="2315911" y="408288"/>
                        <a:pt x="2311106" y="400723"/>
                      </a:cubicBezTo>
                      <a:cubicBezTo>
                        <a:pt x="2290932" y="368892"/>
                        <a:pt x="2270805" y="336965"/>
                        <a:pt x="2251440" y="304658"/>
                      </a:cubicBezTo>
                      <a:cubicBezTo>
                        <a:pt x="2246254" y="295999"/>
                        <a:pt x="2240401" y="293620"/>
                        <a:pt x="2230695" y="293620"/>
                      </a:cubicBezTo>
                      <a:cubicBezTo>
                        <a:pt x="1911288" y="293905"/>
                        <a:pt x="1591833" y="293810"/>
                        <a:pt x="1272426" y="294048"/>
                      </a:cubicBezTo>
                      <a:cubicBezTo>
                        <a:pt x="1262149" y="294048"/>
                        <a:pt x="1254346" y="291288"/>
                        <a:pt x="1246590" y="284817"/>
                      </a:cubicBezTo>
                      <a:cubicBezTo>
                        <a:pt x="1224941" y="266737"/>
                        <a:pt x="1202674" y="249417"/>
                        <a:pt x="1180834" y="231527"/>
                      </a:cubicBezTo>
                      <a:cubicBezTo>
                        <a:pt x="1175695" y="227293"/>
                        <a:pt x="1170604" y="225247"/>
                        <a:pt x="1163705" y="225247"/>
                      </a:cubicBezTo>
                      <a:lnTo>
                        <a:pt x="1104311" y="225247"/>
                      </a:lnTo>
                      <a:close/>
                      <a:moveTo>
                        <a:pt x="2127779" y="156969"/>
                      </a:moveTo>
                      <a:cubicBezTo>
                        <a:pt x="2123544" y="157207"/>
                        <a:pt x="2121023" y="159681"/>
                        <a:pt x="2121308" y="163916"/>
                      </a:cubicBezTo>
                      <a:cubicBezTo>
                        <a:pt x="2121546" y="168055"/>
                        <a:pt x="2124258" y="170482"/>
                        <a:pt x="2128445" y="170387"/>
                      </a:cubicBezTo>
                      <a:cubicBezTo>
                        <a:pt x="2132823" y="170292"/>
                        <a:pt x="2134678" y="167484"/>
                        <a:pt x="2134916" y="163392"/>
                      </a:cubicBezTo>
                      <a:cubicBezTo>
                        <a:pt x="2134345" y="159158"/>
                        <a:pt x="2132156" y="156684"/>
                        <a:pt x="2127779" y="156969"/>
                      </a:cubicBezTo>
                      <a:close/>
                      <a:moveTo>
                        <a:pt x="1821980" y="93640"/>
                      </a:moveTo>
                      <a:cubicBezTo>
                        <a:pt x="1833542" y="93592"/>
                        <a:pt x="1838062" y="95638"/>
                        <a:pt x="1837063" y="108247"/>
                      </a:cubicBezTo>
                      <a:cubicBezTo>
                        <a:pt x="1836112" y="120332"/>
                        <a:pt x="1831687" y="136224"/>
                        <a:pt x="1838871" y="143837"/>
                      </a:cubicBezTo>
                      <a:cubicBezTo>
                        <a:pt x="1846151" y="151545"/>
                        <a:pt x="1862090" y="146168"/>
                        <a:pt x="1874223" y="146216"/>
                      </a:cubicBezTo>
                      <a:cubicBezTo>
                        <a:pt x="1940741" y="146454"/>
                        <a:pt x="2007258" y="146216"/>
                        <a:pt x="2073775" y="146501"/>
                      </a:cubicBezTo>
                      <a:cubicBezTo>
                        <a:pt x="2081816" y="146501"/>
                        <a:pt x="2086527" y="144455"/>
                        <a:pt x="2091285" y="137318"/>
                      </a:cubicBezTo>
                      <a:cubicBezTo>
                        <a:pt x="2105702" y="115717"/>
                        <a:pt x="2136296" y="111625"/>
                        <a:pt x="2156232" y="127469"/>
                      </a:cubicBezTo>
                      <a:cubicBezTo>
                        <a:pt x="2177072" y="143980"/>
                        <a:pt x="2179784" y="174764"/>
                        <a:pt x="2162085" y="193987"/>
                      </a:cubicBezTo>
                      <a:cubicBezTo>
                        <a:pt x="2143861" y="213780"/>
                        <a:pt x="2113457" y="214779"/>
                        <a:pt x="2095567" y="195033"/>
                      </a:cubicBezTo>
                      <a:cubicBezTo>
                        <a:pt x="2089667" y="188515"/>
                        <a:pt x="2084005" y="186707"/>
                        <a:pt x="2075869" y="186707"/>
                      </a:cubicBezTo>
                      <a:cubicBezTo>
                        <a:pt x="1987036" y="186945"/>
                        <a:pt x="1898156" y="186612"/>
                        <a:pt x="1809324" y="187135"/>
                      </a:cubicBezTo>
                      <a:cubicBezTo>
                        <a:pt x="1798095" y="187230"/>
                        <a:pt x="1795192" y="183852"/>
                        <a:pt x="1796049" y="173384"/>
                      </a:cubicBezTo>
                      <a:cubicBezTo>
                        <a:pt x="1796905" y="163012"/>
                        <a:pt x="1796049" y="152449"/>
                        <a:pt x="1796334" y="141981"/>
                      </a:cubicBezTo>
                      <a:cubicBezTo>
                        <a:pt x="1796477" y="136224"/>
                        <a:pt x="1794574" y="133512"/>
                        <a:pt x="1788531" y="133988"/>
                      </a:cubicBezTo>
                      <a:cubicBezTo>
                        <a:pt x="1784915" y="134273"/>
                        <a:pt x="1781251" y="134035"/>
                        <a:pt x="1777587" y="134035"/>
                      </a:cubicBezTo>
                      <a:lnTo>
                        <a:pt x="1267042" y="134314"/>
                      </a:lnTo>
                      <a:lnTo>
                        <a:pt x="1374710" y="93985"/>
                      </a:lnTo>
                      <a:close/>
                      <a:moveTo>
                        <a:pt x="2168175" y="61237"/>
                      </a:moveTo>
                      <a:cubicBezTo>
                        <a:pt x="2163560" y="61237"/>
                        <a:pt x="2161466" y="64139"/>
                        <a:pt x="2161609" y="68089"/>
                      </a:cubicBezTo>
                      <a:cubicBezTo>
                        <a:pt x="2161752" y="72038"/>
                        <a:pt x="2164035" y="75035"/>
                        <a:pt x="2168556" y="74750"/>
                      </a:cubicBezTo>
                      <a:cubicBezTo>
                        <a:pt x="2172790" y="74512"/>
                        <a:pt x="2174836" y="71752"/>
                        <a:pt x="2175502" y="67755"/>
                      </a:cubicBezTo>
                      <a:cubicBezTo>
                        <a:pt x="2174503" y="63901"/>
                        <a:pt x="2172600" y="61237"/>
                        <a:pt x="2168175" y="61237"/>
                      </a:cubicBezTo>
                      <a:close/>
                      <a:moveTo>
                        <a:pt x="1894968" y="1"/>
                      </a:moveTo>
                      <a:cubicBezTo>
                        <a:pt x="1906102" y="-47"/>
                        <a:pt x="1908339" y="3284"/>
                        <a:pt x="1908148" y="13609"/>
                      </a:cubicBezTo>
                      <a:cubicBezTo>
                        <a:pt x="1907577" y="43965"/>
                        <a:pt x="1908005" y="43965"/>
                        <a:pt x="1938267" y="43965"/>
                      </a:cubicBezTo>
                      <a:cubicBezTo>
                        <a:pt x="1997504" y="43965"/>
                        <a:pt x="2056742" y="43870"/>
                        <a:pt x="2115979" y="44060"/>
                      </a:cubicBezTo>
                      <a:cubicBezTo>
                        <a:pt x="2124115" y="44060"/>
                        <a:pt x="2130015" y="42443"/>
                        <a:pt x="2136106" y="35972"/>
                      </a:cubicBezTo>
                      <a:cubicBezTo>
                        <a:pt x="2154329" y="16702"/>
                        <a:pt x="2185875" y="18082"/>
                        <a:pt x="2202718" y="37732"/>
                      </a:cubicBezTo>
                      <a:cubicBezTo>
                        <a:pt x="2219514" y="57383"/>
                        <a:pt x="2216802" y="87787"/>
                        <a:pt x="2196866" y="103441"/>
                      </a:cubicBezTo>
                      <a:cubicBezTo>
                        <a:pt x="2175502" y="120189"/>
                        <a:pt x="2144337" y="115812"/>
                        <a:pt x="2130206" y="92545"/>
                      </a:cubicBezTo>
                      <a:cubicBezTo>
                        <a:pt x="2125257" y="84361"/>
                        <a:pt x="2120071" y="83076"/>
                        <a:pt x="2111887" y="83076"/>
                      </a:cubicBezTo>
                      <a:cubicBezTo>
                        <a:pt x="2034902" y="83267"/>
                        <a:pt x="1957870" y="82934"/>
                        <a:pt x="1880885" y="83457"/>
                      </a:cubicBezTo>
                      <a:cubicBezTo>
                        <a:pt x="1870322" y="83505"/>
                        <a:pt x="1868228" y="80555"/>
                        <a:pt x="1868371" y="70610"/>
                      </a:cubicBezTo>
                      <a:cubicBezTo>
                        <a:pt x="1868847" y="39493"/>
                        <a:pt x="1868419" y="39493"/>
                        <a:pt x="1837634" y="39493"/>
                      </a:cubicBezTo>
                      <a:cubicBezTo>
                        <a:pt x="1740094" y="39493"/>
                        <a:pt x="1642602" y="39493"/>
                        <a:pt x="1545110" y="39540"/>
                      </a:cubicBezTo>
                      <a:lnTo>
                        <a:pt x="1540148" y="39163"/>
                      </a:lnTo>
                      <a:lnTo>
                        <a:pt x="1605334" y="22992"/>
                      </a:lnTo>
                      <a:cubicBezTo>
                        <a:pt x="1647356" y="14269"/>
                        <a:pt x="1690846" y="6940"/>
                        <a:pt x="1735825" y="1175"/>
                      </a:cubicBezTo>
                      <a:lnTo>
                        <a:pt x="1746171" y="252"/>
                      </a:ln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xmlns="" id="{71889BA4-E6BC-0970-92CE-B9EA64D75208}"/>
                    </a:ext>
                  </a:extLst>
                </p:cNvPr>
                <p:cNvSpPr/>
                <p:nvPr/>
              </p:nvSpPr>
              <p:spPr>
                <a:xfrm flipV="1">
                  <a:off x="3271055" y="4418997"/>
                  <a:ext cx="1561076" cy="602124"/>
                </a:xfrm>
                <a:custGeom>
                  <a:avLst/>
                  <a:gdLst>
                    <a:gd name="connsiteX0" fmla="*/ 1516892 w 1561076"/>
                    <a:gd name="connsiteY0" fmla="*/ 65322 h 602124"/>
                    <a:gd name="connsiteX1" fmla="*/ 1509137 w 1561076"/>
                    <a:gd name="connsiteY1" fmla="*/ 58137 h 602124"/>
                    <a:gd name="connsiteX2" fmla="*/ 1516036 w 1561076"/>
                    <a:gd name="connsiteY2" fmla="*/ 51333 h 602124"/>
                    <a:gd name="connsiteX3" fmla="*/ 1522792 w 1561076"/>
                    <a:gd name="connsiteY3" fmla="*/ 57947 h 602124"/>
                    <a:gd name="connsiteX4" fmla="*/ 1516892 w 1561076"/>
                    <a:gd name="connsiteY4" fmla="*/ 65322 h 602124"/>
                    <a:gd name="connsiteX5" fmla="*/ 568116 w 1561076"/>
                    <a:gd name="connsiteY5" fmla="*/ 75029 h 602124"/>
                    <a:gd name="connsiteX6" fmla="*/ 588123 w 1561076"/>
                    <a:gd name="connsiteY6" fmla="*/ 74600 h 602124"/>
                    <a:gd name="connsiteX7" fmla="*/ 588361 w 1561076"/>
                    <a:gd name="connsiteY7" fmla="*/ 74600 h 602124"/>
                    <a:gd name="connsiteX8" fmla="*/ 591359 w 1561076"/>
                    <a:gd name="connsiteY8" fmla="*/ 55996 h 602124"/>
                    <a:gd name="connsiteX9" fmla="*/ 591386 w 1561076"/>
                    <a:gd name="connsiteY9" fmla="*/ 0 h 602124"/>
                    <a:gd name="connsiteX10" fmla="*/ 547240 w 1561076"/>
                    <a:gd name="connsiteY10" fmla="*/ 0 h 602124"/>
                    <a:gd name="connsiteX11" fmla="*/ 545190 w 1561076"/>
                    <a:gd name="connsiteY11" fmla="*/ 0 h 602124"/>
                    <a:gd name="connsiteX12" fmla="*/ 544920 w 1561076"/>
                    <a:gd name="connsiteY12" fmla="*/ 53141 h 602124"/>
                    <a:gd name="connsiteX13" fmla="*/ 547062 w 1561076"/>
                    <a:gd name="connsiteY13" fmla="*/ 72602 h 602124"/>
                    <a:gd name="connsiteX14" fmla="*/ 548394 w 1561076"/>
                    <a:gd name="connsiteY14" fmla="*/ 71460 h 602124"/>
                    <a:gd name="connsiteX15" fmla="*/ 568116 w 1561076"/>
                    <a:gd name="connsiteY15" fmla="*/ 75029 h 602124"/>
                    <a:gd name="connsiteX16" fmla="*/ 1520889 w 1561076"/>
                    <a:gd name="connsiteY16" fmla="*/ 106812 h 602124"/>
                    <a:gd name="connsiteX17" fmla="*/ 1524695 w 1561076"/>
                    <a:gd name="connsiteY17" fmla="*/ 103148 h 602124"/>
                    <a:gd name="connsiteX18" fmla="*/ 1557241 w 1561076"/>
                    <a:gd name="connsiteY18" fmla="*/ 36583 h 602124"/>
                    <a:gd name="connsiteX19" fmla="*/ 1546678 w 1561076"/>
                    <a:gd name="connsiteY19" fmla="*/ 19835 h 602124"/>
                    <a:gd name="connsiteX20" fmla="*/ 1485109 w 1561076"/>
                    <a:gd name="connsiteY20" fmla="*/ 20929 h 602124"/>
                    <a:gd name="connsiteX21" fmla="*/ 1452992 w 1561076"/>
                    <a:gd name="connsiteY21" fmla="*/ 32587 h 602124"/>
                    <a:gd name="connsiteX22" fmla="*/ 967910 w 1561076"/>
                    <a:gd name="connsiteY22" fmla="*/ 32634 h 602124"/>
                    <a:gd name="connsiteX23" fmla="*/ 935127 w 1561076"/>
                    <a:gd name="connsiteY23" fmla="*/ 19359 h 602124"/>
                    <a:gd name="connsiteX24" fmla="*/ 917063 w 1561076"/>
                    <a:gd name="connsiteY24" fmla="*/ 0 h 602124"/>
                    <a:gd name="connsiteX25" fmla="*/ 851303 w 1561076"/>
                    <a:gd name="connsiteY25" fmla="*/ 0 h 602124"/>
                    <a:gd name="connsiteX26" fmla="*/ 907578 w 1561076"/>
                    <a:gd name="connsiteY26" fmla="*/ 60802 h 602124"/>
                    <a:gd name="connsiteX27" fmla="*/ 952161 w 1561076"/>
                    <a:gd name="connsiteY27" fmla="*/ 79215 h 602124"/>
                    <a:gd name="connsiteX28" fmla="*/ 1446997 w 1561076"/>
                    <a:gd name="connsiteY28" fmla="*/ 78692 h 602124"/>
                    <a:gd name="connsiteX29" fmla="*/ 1481825 w 1561076"/>
                    <a:gd name="connsiteY29" fmla="*/ 92728 h 602124"/>
                    <a:gd name="connsiteX30" fmla="*/ 1520889 w 1561076"/>
                    <a:gd name="connsiteY30" fmla="*/ 106812 h 602124"/>
                    <a:gd name="connsiteX31" fmla="*/ 853860 w 1561076"/>
                    <a:gd name="connsiteY31" fmla="*/ 402619 h 602124"/>
                    <a:gd name="connsiteX32" fmla="*/ 847151 w 1561076"/>
                    <a:gd name="connsiteY32" fmla="*/ 395815 h 602124"/>
                    <a:gd name="connsiteX33" fmla="*/ 853907 w 1561076"/>
                    <a:gd name="connsiteY33" fmla="*/ 389106 h 602124"/>
                    <a:gd name="connsiteX34" fmla="*/ 860759 w 1561076"/>
                    <a:gd name="connsiteY34" fmla="*/ 395910 h 602124"/>
                    <a:gd name="connsiteX35" fmla="*/ 853860 w 1561076"/>
                    <a:gd name="connsiteY35" fmla="*/ 402619 h 602124"/>
                    <a:gd name="connsiteX36" fmla="*/ 1362113 w 1561076"/>
                    <a:gd name="connsiteY36" fmla="*/ 602124 h 602124"/>
                    <a:gd name="connsiteX37" fmla="*/ 1374056 w 1561076"/>
                    <a:gd name="connsiteY37" fmla="*/ 600411 h 602124"/>
                    <a:gd name="connsiteX38" fmla="*/ 1399226 w 1561076"/>
                    <a:gd name="connsiteY38" fmla="*/ 583329 h 602124"/>
                    <a:gd name="connsiteX39" fmla="*/ 1377244 w 1561076"/>
                    <a:gd name="connsiteY39" fmla="*/ 560919 h 602124"/>
                    <a:gd name="connsiteX40" fmla="*/ 1358973 w 1561076"/>
                    <a:gd name="connsiteY40" fmla="*/ 557113 h 602124"/>
                    <a:gd name="connsiteX41" fmla="*/ 1289268 w 1561076"/>
                    <a:gd name="connsiteY41" fmla="*/ 557065 h 602124"/>
                    <a:gd name="connsiteX42" fmla="*/ 1267048 w 1561076"/>
                    <a:gd name="connsiteY42" fmla="*/ 535273 h 602124"/>
                    <a:gd name="connsiteX43" fmla="*/ 1267048 w 1561076"/>
                    <a:gd name="connsiteY43" fmla="*/ 262019 h 602124"/>
                    <a:gd name="connsiteX44" fmla="*/ 1265002 w 1561076"/>
                    <a:gd name="connsiteY44" fmla="*/ 241750 h 602124"/>
                    <a:gd name="connsiteX45" fmla="*/ 1271758 w 1561076"/>
                    <a:gd name="connsiteY45" fmla="*/ 235374 h 602124"/>
                    <a:gd name="connsiteX46" fmla="*/ 1243686 w 1561076"/>
                    <a:gd name="connsiteY46" fmla="*/ 209871 h 602124"/>
                    <a:gd name="connsiteX47" fmla="*/ 856477 w 1561076"/>
                    <a:gd name="connsiteY47" fmla="*/ 209871 h 602124"/>
                    <a:gd name="connsiteX48" fmla="*/ 838872 w 1561076"/>
                    <a:gd name="connsiteY48" fmla="*/ 213154 h 602124"/>
                    <a:gd name="connsiteX49" fmla="*/ 838872 w 1561076"/>
                    <a:gd name="connsiteY49" fmla="*/ 214153 h 602124"/>
                    <a:gd name="connsiteX50" fmla="*/ 838872 w 1561076"/>
                    <a:gd name="connsiteY50" fmla="*/ 219625 h 602124"/>
                    <a:gd name="connsiteX51" fmla="*/ 822742 w 1561076"/>
                    <a:gd name="connsiteY51" fmla="*/ 236373 h 602124"/>
                    <a:gd name="connsiteX52" fmla="*/ 318057 w 1561076"/>
                    <a:gd name="connsiteY52" fmla="*/ 236088 h 602124"/>
                    <a:gd name="connsiteX53" fmla="*/ 297265 w 1561076"/>
                    <a:gd name="connsiteY53" fmla="*/ 216104 h 602124"/>
                    <a:gd name="connsiteX54" fmla="*/ 237599 w 1561076"/>
                    <a:gd name="connsiteY54" fmla="*/ 213440 h 602124"/>
                    <a:gd name="connsiteX55" fmla="*/ 65738 w 1561076"/>
                    <a:gd name="connsiteY55" fmla="*/ 218007 h 602124"/>
                    <a:gd name="connsiteX56" fmla="*/ 50322 w 1561076"/>
                    <a:gd name="connsiteY56" fmla="*/ 201782 h 602124"/>
                    <a:gd name="connsiteX57" fmla="*/ 50085 w 1561076"/>
                    <a:gd name="connsiteY57" fmla="*/ 20168 h 602124"/>
                    <a:gd name="connsiteX58" fmla="*/ 62836 w 1561076"/>
                    <a:gd name="connsiteY58" fmla="*/ 7655 h 602124"/>
                    <a:gd name="connsiteX59" fmla="*/ 108953 w 1561076"/>
                    <a:gd name="connsiteY59" fmla="*/ 3004 h 602124"/>
                    <a:gd name="connsiteX60" fmla="*/ 120024 w 1561076"/>
                    <a:gd name="connsiteY60" fmla="*/ 0 h 602124"/>
                    <a:gd name="connsiteX61" fmla="*/ 0 w 1561076"/>
                    <a:gd name="connsiteY61" fmla="*/ 0 h 602124"/>
                    <a:gd name="connsiteX62" fmla="*/ 5311 w 1561076"/>
                    <a:gd name="connsiteY62" fmla="*/ 7750 h 602124"/>
                    <a:gd name="connsiteX63" fmla="*/ 4883 w 1561076"/>
                    <a:gd name="connsiteY63" fmla="*/ 249648 h 602124"/>
                    <a:gd name="connsiteX64" fmla="*/ 18729 w 1561076"/>
                    <a:gd name="connsiteY64" fmla="*/ 263732 h 602124"/>
                    <a:gd name="connsiteX65" fmla="*/ 286464 w 1561076"/>
                    <a:gd name="connsiteY65" fmla="*/ 256119 h 602124"/>
                    <a:gd name="connsiteX66" fmla="*/ 297455 w 1561076"/>
                    <a:gd name="connsiteY66" fmla="*/ 266159 h 602124"/>
                    <a:gd name="connsiteX67" fmla="*/ 297312 w 1561076"/>
                    <a:gd name="connsiteY67" fmla="*/ 292090 h 602124"/>
                    <a:gd name="connsiteX68" fmla="*/ 398040 w 1561076"/>
                    <a:gd name="connsiteY68" fmla="*/ 392532 h 602124"/>
                    <a:gd name="connsiteX69" fmla="*/ 521035 w 1561076"/>
                    <a:gd name="connsiteY69" fmla="*/ 392342 h 602124"/>
                    <a:gd name="connsiteX70" fmla="*/ 533025 w 1561076"/>
                    <a:gd name="connsiteY70" fmla="*/ 404570 h 602124"/>
                    <a:gd name="connsiteX71" fmla="*/ 532597 w 1561076"/>
                    <a:gd name="connsiteY71" fmla="*/ 546692 h 602124"/>
                    <a:gd name="connsiteX72" fmla="*/ 544207 w 1561076"/>
                    <a:gd name="connsiteY72" fmla="*/ 559111 h 602124"/>
                    <a:gd name="connsiteX73" fmla="*/ 715068 w 1561076"/>
                    <a:gd name="connsiteY73" fmla="*/ 558160 h 602124"/>
                    <a:gd name="connsiteX74" fmla="*/ 781680 w 1561076"/>
                    <a:gd name="connsiteY74" fmla="*/ 558255 h 602124"/>
                    <a:gd name="connsiteX75" fmla="*/ 802521 w 1561076"/>
                    <a:gd name="connsiteY75" fmla="*/ 564297 h 602124"/>
                    <a:gd name="connsiteX76" fmla="*/ 815986 w 1561076"/>
                    <a:gd name="connsiteY76" fmla="*/ 556447 h 602124"/>
                    <a:gd name="connsiteX77" fmla="*/ 1120786 w 1561076"/>
                    <a:gd name="connsiteY77" fmla="*/ 553972 h 602124"/>
                    <a:gd name="connsiteX78" fmla="*/ 1134584 w 1561076"/>
                    <a:gd name="connsiteY78" fmla="*/ 540840 h 602124"/>
                    <a:gd name="connsiteX79" fmla="*/ 1134536 w 1561076"/>
                    <a:gd name="connsiteY79" fmla="*/ 382302 h 602124"/>
                    <a:gd name="connsiteX80" fmla="*/ 1121785 w 1561076"/>
                    <a:gd name="connsiteY80" fmla="*/ 369598 h 602124"/>
                    <a:gd name="connsiteX81" fmla="*/ 903058 w 1561076"/>
                    <a:gd name="connsiteY81" fmla="*/ 369884 h 602124"/>
                    <a:gd name="connsiteX82" fmla="*/ 886072 w 1561076"/>
                    <a:gd name="connsiteY82" fmla="*/ 363936 h 602124"/>
                    <a:gd name="connsiteX83" fmla="*/ 818698 w 1561076"/>
                    <a:gd name="connsiteY83" fmla="*/ 366696 h 602124"/>
                    <a:gd name="connsiteX84" fmla="*/ 827500 w 1561076"/>
                    <a:gd name="connsiteY84" fmla="*/ 433023 h 602124"/>
                    <a:gd name="connsiteX85" fmla="*/ 893447 w 1561076"/>
                    <a:gd name="connsiteY85" fmla="*/ 417940 h 602124"/>
                    <a:gd name="connsiteX86" fmla="*/ 907197 w 1561076"/>
                    <a:gd name="connsiteY86" fmla="*/ 409899 h 602124"/>
                    <a:gd name="connsiteX87" fmla="*/ 1083530 w 1561076"/>
                    <a:gd name="connsiteY87" fmla="*/ 409852 h 602124"/>
                    <a:gd name="connsiteX88" fmla="*/ 1093951 w 1561076"/>
                    <a:gd name="connsiteY88" fmla="*/ 420843 h 602124"/>
                    <a:gd name="connsiteX89" fmla="*/ 1093951 w 1561076"/>
                    <a:gd name="connsiteY89" fmla="*/ 504203 h 602124"/>
                    <a:gd name="connsiteX90" fmla="*/ 1083340 w 1561076"/>
                    <a:gd name="connsiteY90" fmla="*/ 514956 h 602124"/>
                    <a:gd name="connsiteX91" fmla="*/ 584460 w 1561076"/>
                    <a:gd name="connsiteY91" fmla="*/ 519619 h 602124"/>
                    <a:gd name="connsiteX92" fmla="*/ 572945 w 1561076"/>
                    <a:gd name="connsiteY92" fmla="*/ 508295 h 602124"/>
                    <a:gd name="connsiteX93" fmla="*/ 572898 w 1561076"/>
                    <a:gd name="connsiteY93" fmla="*/ 405807 h 602124"/>
                    <a:gd name="connsiteX94" fmla="*/ 586744 w 1561076"/>
                    <a:gd name="connsiteY94" fmla="*/ 392437 h 602124"/>
                    <a:gd name="connsiteX95" fmla="*/ 739857 w 1561076"/>
                    <a:gd name="connsiteY95" fmla="*/ 392532 h 602124"/>
                    <a:gd name="connsiteX96" fmla="*/ 834875 w 1561076"/>
                    <a:gd name="connsiteY96" fmla="*/ 317308 h 602124"/>
                    <a:gd name="connsiteX97" fmla="*/ 837254 w 1561076"/>
                    <a:gd name="connsiteY97" fmla="*/ 267015 h 602124"/>
                    <a:gd name="connsiteX98" fmla="*/ 850291 w 1561076"/>
                    <a:gd name="connsiteY98" fmla="*/ 254359 h 602124"/>
                    <a:gd name="connsiteX99" fmla="*/ 1211188 w 1561076"/>
                    <a:gd name="connsiteY99" fmla="*/ 254359 h 602124"/>
                    <a:gd name="connsiteX100" fmla="*/ 1224558 w 1561076"/>
                    <a:gd name="connsiteY100" fmla="*/ 267824 h 602124"/>
                    <a:gd name="connsiteX101" fmla="*/ 1222322 w 1561076"/>
                    <a:gd name="connsiteY101" fmla="*/ 587659 h 602124"/>
                    <a:gd name="connsiteX102" fmla="*/ 1234122 w 1561076"/>
                    <a:gd name="connsiteY102" fmla="*/ 599888 h 602124"/>
                    <a:gd name="connsiteX103" fmla="*/ 1347554 w 1561076"/>
                    <a:gd name="connsiteY103" fmla="*/ 600316 h 602124"/>
                    <a:gd name="connsiteX104" fmla="*/ 1362113 w 1561076"/>
                    <a:gd name="connsiteY104" fmla="*/ 602124 h 6021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</a:cxnLst>
                  <a:rect l="l" t="t" r="r" b="b"/>
                  <a:pathLst>
                    <a:path w="1561076" h="602124">
                      <a:moveTo>
                        <a:pt x="1516892" y="65322"/>
                      </a:moveTo>
                      <a:cubicBezTo>
                        <a:pt x="1512467" y="65560"/>
                        <a:pt x="1509184" y="62848"/>
                        <a:pt x="1509137" y="58137"/>
                      </a:cubicBezTo>
                      <a:cubicBezTo>
                        <a:pt x="1509042" y="53855"/>
                        <a:pt x="1512563" y="51476"/>
                        <a:pt x="1516036" y="51333"/>
                      </a:cubicBezTo>
                      <a:cubicBezTo>
                        <a:pt x="1519604" y="51191"/>
                        <a:pt x="1522840" y="53427"/>
                        <a:pt x="1522792" y="57947"/>
                      </a:cubicBezTo>
                      <a:cubicBezTo>
                        <a:pt x="1523125" y="62229"/>
                        <a:pt x="1520841" y="65132"/>
                        <a:pt x="1516892" y="65322"/>
                      </a:cubicBezTo>
                      <a:close/>
                      <a:moveTo>
                        <a:pt x="568116" y="75029"/>
                      </a:moveTo>
                      <a:cubicBezTo>
                        <a:pt x="574801" y="74755"/>
                        <a:pt x="581534" y="73815"/>
                        <a:pt x="588123" y="74600"/>
                      </a:cubicBezTo>
                      <a:cubicBezTo>
                        <a:pt x="588219" y="74600"/>
                        <a:pt x="588266" y="74600"/>
                        <a:pt x="588361" y="74600"/>
                      </a:cubicBezTo>
                      <a:cubicBezTo>
                        <a:pt x="592120" y="68890"/>
                        <a:pt x="591311" y="62324"/>
                        <a:pt x="591359" y="55996"/>
                      </a:cubicBezTo>
                      <a:lnTo>
                        <a:pt x="591386" y="0"/>
                      </a:lnTo>
                      <a:lnTo>
                        <a:pt x="547240" y="0"/>
                      </a:lnTo>
                      <a:lnTo>
                        <a:pt x="545190" y="0"/>
                      </a:lnTo>
                      <a:lnTo>
                        <a:pt x="544920" y="53141"/>
                      </a:lnTo>
                      <a:cubicBezTo>
                        <a:pt x="544920" y="59707"/>
                        <a:pt x="544350" y="66369"/>
                        <a:pt x="547062" y="72602"/>
                      </a:cubicBezTo>
                      <a:cubicBezTo>
                        <a:pt x="547537" y="72269"/>
                        <a:pt x="547966" y="71936"/>
                        <a:pt x="548394" y="71460"/>
                      </a:cubicBezTo>
                      <a:cubicBezTo>
                        <a:pt x="554794" y="74910"/>
                        <a:pt x="561431" y="75302"/>
                        <a:pt x="568116" y="75029"/>
                      </a:cubicBezTo>
                      <a:close/>
                      <a:moveTo>
                        <a:pt x="1520889" y="106812"/>
                      </a:moveTo>
                      <a:cubicBezTo>
                        <a:pt x="1522174" y="105575"/>
                        <a:pt x="1523173" y="103815"/>
                        <a:pt x="1524695" y="103148"/>
                      </a:cubicBezTo>
                      <a:cubicBezTo>
                        <a:pt x="1559524" y="87780"/>
                        <a:pt x="1566757" y="73125"/>
                        <a:pt x="1557241" y="36583"/>
                      </a:cubicBezTo>
                      <a:cubicBezTo>
                        <a:pt x="1556622" y="29161"/>
                        <a:pt x="1552245" y="24165"/>
                        <a:pt x="1546678" y="19835"/>
                      </a:cubicBezTo>
                      <a:cubicBezTo>
                        <a:pt x="1527883" y="5275"/>
                        <a:pt x="1502904" y="5038"/>
                        <a:pt x="1485109" y="20929"/>
                      </a:cubicBezTo>
                      <a:cubicBezTo>
                        <a:pt x="1475498" y="29494"/>
                        <a:pt x="1465505" y="32587"/>
                        <a:pt x="1452992" y="32587"/>
                      </a:cubicBezTo>
                      <a:cubicBezTo>
                        <a:pt x="1291314" y="32349"/>
                        <a:pt x="1129588" y="32349"/>
                        <a:pt x="967910" y="32634"/>
                      </a:cubicBezTo>
                      <a:cubicBezTo>
                        <a:pt x="954683" y="32634"/>
                        <a:pt x="944596" y="28780"/>
                        <a:pt x="935127" y="19359"/>
                      </a:cubicBezTo>
                      <a:lnTo>
                        <a:pt x="917063" y="0"/>
                      </a:lnTo>
                      <a:lnTo>
                        <a:pt x="851303" y="0"/>
                      </a:lnTo>
                      <a:lnTo>
                        <a:pt x="907578" y="60802"/>
                      </a:lnTo>
                      <a:cubicBezTo>
                        <a:pt x="919949" y="74457"/>
                        <a:pt x="933890" y="79263"/>
                        <a:pt x="952161" y="79215"/>
                      </a:cubicBezTo>
                      <a:cubicBezTo>
                        <a:pt x="1117122" y="78692"/>
                        <a:pt x="1282036" y="79025"/>
                        <a:pt x="1446997" y="78692"/>
                      </a:cubicBezTo>
                      <a:cubicBezTo>
                        <a:pt x="1461081" y="78644"/>
                        <a:pt x="1472262" y="81309"/>
                        <a:pt x="1481825" y="92728"/>
                      </a:cubicBezTo>
                      <a:cubicBezTo>
                        <a:pt x="1491627" y="104480"/>
                        <a:pt x="1504950" y="110238"/>
                        <a:pt x="1520889" y="106812"/>
                      </a:cubicBezTo>
                      <a:close/>
                      <a:moveTo>
                        <a:pt x="853860" y="402619"/>
                      </a:moveTo>
                      <a:cubicBezTo>
                        <a:pt x="849578" y="402667"/>
                        <a:pt x="847151" y="400002"/>
                        <a:pt x="847151" y="395815"/>
                      </a:cubicBezTo>
                      <a:cubicBezTo>
                        <a:pt x="847151" y="391533"/>
                        <a:pt x="849673" y="389059"/>
                        <a:pt x="853907" y="389106"/>
                      </a:cubicBezTo>
                      <a:cubicBezTo>
                        <a:pt x="858142" y="389106"/>
                        <a:pt x="860426" y="391581"/>
                        <a:pt x="860759" y="395910"/>
                      </a:cubicBezTo>
                      <a:cubicBezTo>
                        <a:pt x="860283" y="400002"/>
                        <a:pt x="858095" y="402619"/>
                        <a:pt x="853860" y="402619"/>
                      </a:cubicBezTo>
                      <a:close/>
                      <a:moveTo>
                        <a:pt x="1362113" y="602124"/>
                      </a:moveTo>
                      <a:cubicBezTo>
                        <a:pt x="1366110" y="601553"/>
                        <a:pt x="1370059" y="600554"/>
                        <a:pt x="1374056" y="600411"/>
                      </a:cubicBezTo>
                      <a:cubicBezTo>
                        <a:pt x="1390186" y="599840"/>
                        <a:pt x="1397941" y="594701"/>
                        <a:pt x="1399226" y="583329"/>
                      </a:cubicBezTo>
                      <a:cubicBezTo>
                        <a:pt x="1400558" y="571577"/>
                        <a:pt x="1392850" y="563726"/>
                        <a:pt x="1377244" y="560919"/>
                      </a:cubicBezTo>
                      <a:cubicBezTo>
                        <a:pt x="1371820" y="556399"/>
                        <a:pt x="1365254" y="557160"/>
                        <a:pt x="1358973" y="557113"/>
                      </a:cubicBezTo>
                      <a:cubicBezTo>
                        <a:pt x="1335754" y="556970"/>
                        <a:pt x="1312535" y="557065"/>
                        <a:pt x="1289268" y="557065"/>
                      </a:cubicBezTo>
                      <a:cubicBezTo>
                        <a:pt x="1267143" y="557018"/>
                        <a:pt x="1267048" y="557018"/>
                        <a:pt x="1267048" y="535273"/>
                      </a:cubicBezTo>
                      <a:cubicBezTo>
                        <a:pt x="1267000" y="444204"/>
                        <a:pt x="1267048" y="353136"/>
                        <a:pt x="1267048" y="262019"/>
                      </a:cubicBezTo>
                      <a:cubicBezTo>
                        <a:pt x="1267048" y="255215"/>
                        <a:pt x="1267428" y="248316"/>
                        <a:pt x="1265002" y="241750"/>
                      </a:cubicBezTo>
                      <a:cubicBezTo>
                        <a:pt x="1261386" y="233328"/>
                        <a:pt x="1268856" y="236801"/>
                        <a:pt x="1271758" y="235374"/>
                      </a:cubicBezTo>
                      <a:cubicBezTo>
                        <a:pt x="1264859" y="211632"/>
                        <a:pt x="1263241" y="209871"/>
                        <a:pt x="1243686" y="209871"/>
                      </a:cubicBezTo>
                      <a:cubicBezTo>
                        <a:pt x="1114600" y="209729"/>
                        <a:pt x="985562" y="209776"/>
                        <a:pt x="856477" y="209871"/>
                      </a:cubicBezTo>
                      <a:cubicBezTo>
                        <a:pt x="850434" y="209871"/>
                        <a:pt x="844201" y="209490"/>
                        <a:pt x="838872" y="213154"/>
                      </a:cubicBezTo>
                      <a:cubicBezTo>
                        <a:pt x="838872" y="213487"/>
                        <a:pt x="838872" y="213820"/>
                        <a:pt x="838872" y="214153"/>
                      </a:cubicBezTo>
                      <a:cubicBezTo>
                        <a:pt x="838872" y="215962"/>
                        <a:pt x="838587" y="217817"/>
                        <a:pt x="838872" y="219625"/>
                      </a:cubicBezTo>
                      <a:cubicBezTo>
                        <a:pt x="841061" y="232567"/>
                        <a:pt x="836112" y="236421"/>
                        <a:pt x="822742" y="236373"/>
                      </a:cubicBezTo>
                      <a:cubicBezTo>
                        <a:pt x="654498" y="235898"/>
                        <a:pt x="486254" y="236088"/>
                        <a:pt x="318057" y="236088"/>
                      </a:cubicBezTo>
                      <a:cubicBezTo>
                        <a:pt x="297836" y="236088"/>
                        <a:pt x="297788" y="236088"/>
                        <a:pt x="297265" y="216104"/>
                      </a:cubicBezTo>
                      <a:cubicBezTo>
                        <a:pt x="277661" y="209253"/>
                        <a:pt x="257440" y="212678"/>
                        <a:pt x="237599" y="213440"/>
                      </a:cubicBezTo>
                      <a:cubicBezTo>
                        <a:pt x="180312" y="215533"/>
                        <a:pt x="123073" y="217817"/>
                        <a:pt x="65738" y="218007"/>
                      </a:cubicBezTo>
                      <a:cubicBezTo>
                        <a:pt x="51940" y="218055"/>
                        <a:pt x="50322" y="216152"/>
                        <a:pt x="50322" y="201782"/>
                      </a:cubicBezTo>
                      <a:cubicBezTo>
                        <a:pt x="50132" y="141260"/>
                        <a:pt x="50418" y="80690"/>
                        <a:pt x="50085" y="20168"/>
                      </a:cubicBezTo>
                      <a:cubicBezTo>
                        <a:pt x="50037" y="10604"/>
                        <a:pt x="53510" y="7988"/>
                        <a:pt x="62836" y="7655"/>
                      </a:cubicBezTo>
                      <a:cubicBezTo>
                        <a:pt x="78347" y="7036"/>
                        <a:pt x="93763" y="5644"/>
                        <a:pt x="108953" y="3004"/>
                      </a:cubicBezTo>
                      <a:lnTo>
                        <a:pt x="120024" y="0"/>
                      </a:lnTo>
                      <a:lnTo>
                        <a:pt x="0" y="0"/>
                      </a:lnTo>
                      <a:lnTo>
                        <a:pt x="5311" y="7750"/>
                      </a:lnTo>
                      <a:cubicBezTo>
                        <a:pt x="5026" y="88399"/>
                        <a:pt x="5359" y="169047"/>
                        <a:pt x="4883" y="249648"/>
                      </a:cubicBezTo>
                      <a:cubicBezTo>
                        <a:pt x="4836" y="260639"/>
                        <a:pt x="6834" y="264160"/>
                        <a:pt x="18729" y="263732"/>
                      </a:cubicBezTo>
                      <a:cubicBezTo>
                        <a:pt x="107942" y="260830"/>
                        <a:pt x="197203" y="258784"/>
                        <a:pt x="286464" y="256119"/>
                      </a:cubicBezTo>
                      <a:cubicBezTo>
                        <a:pt x="294600" y="255881"/>
                        <a:pt x="298264" y="257166"/>
                        <a:pt x="297455" y="266159"/>
                      </a:cubicBezTo>
                      <a:cubicBezTo>
                        <a:pt x="296694" y="274771"/>
                        <a:pt x="297265" y="283478"/>
                        <a:pt x="297312" y="292090"/>
                      </a:cubicBezTo>
                      <a:cubicBezTo>
                        <a:pt x="297693" y="350662"/>
                        <a:pt x="339183" y="392152"/>
                        <a:pt x="398040" y="392532"/>
                      </a:cubicBezTo>
                      <a:cubicBezTo>
                        <a:pt x="439054" y="392770"/>
                        <a:pt x="480068" y="392913"/>
                        <a:pt x="521035" y="392342"/>
                      </a:cubicBezTo>
                      <a:cubicBezTo>
                        <a:pt x="530741" y="392199"/>
                        <a:pt x="533121" y="395149"/>
                        <a:pt x="533025" y="404570"/>
                      </a:cubicBezTo>
                      <a:cubicBezTo>
                        <a:pt x="532550" y="451960"/>
                        <a:pt x="533025" y="499350"/>
                        <a:pt x="532597" y="546692"/>
                      </a:cubicBezTo>
                      <a:cubicBezTo>
                        <a:pt x="532502" y="555685"/>
                        <a:pt x="533977" y="559254"/>
                        <a:pt x="544207" y="559111"/>
                      </a:cubicBezTo>
                      <a:cubicBezTo>
                        <a:pt x="601161" y="558302"/>
                        <a:pt x="658114" y="558255"/>
                        <a:pt x="715068" y="558160"/>
                      </a:cubicBezTo>
                      <a:cubicBezTo>
                        <a:pt x="737288" y="558112"/>
                        <a:pt x="759460" y="556209"/>
                        <a:pt x="781680" y="558255"/>
                      </a:cubicBezTo>
                      <a:cubicBezTo>
                        <a:pt x="789579" y="556922"/>
                        <a:pt x="798667" y="551546"/>
                        <a:pt x="802521" y="564297"/>
                      </a:cubicBezTo>
                      <a:cubicBezTo>
                        <a:pt x="802521" y="554068"/>
                        <a:pt x="810133" y="556494"/>
                        <a:pt x="815986" y="556447"/>
                      </a:cubicBezTo>
                      <a:cubicBezTo>
                        <a:pt x="917570" y="555543"/>
                        <a:pt x="1019202" y="554543"/>
                        <a:pt x="1120786" y="553972"/>
                      </a:cubicBezTo>
                      <a:cubicBezTo>
                        <a:pt x="1130730" y="553925"/>
                        <a:pt x="1134727" y="552260"/>
                        <a:pt x="1134584" y="540840"/>
                      </a:cubicBezTo>
                      <a:cubicBezTo>
                        <a:pt x="1133870" y="487978"/>
                        <a:pt x="1133965" y="435117"/>
                        <a:pt x="1134536" y="382302"/>
                      </a:cubicBezTo>
                      <a:cubicBezTo>
                        <a:pt x="1134632" y="372025"/>
                        <a:pt x="1132015" y="369503"/>
                        <a:pt x="1121785" y="369598"/>
                      </a:cubicBezTo>
                      <a:cubicBezTo>
                        <a:pt x="1048892" y="370074"/>
                        <a:pt x="975951" y="369836"/>
                        <a:pt x="903058" y="369884"/>
                      </a:cubicBezTo>
                      <a:cubicBezTo>
                        <a:pt x="896587" y="369884"/>
                        <a:pt x="891353" y="369123"/>
                        <a:pt x="886072" y="363936"/>
                      </a:cubicBezTo>
                      <a:cubicBezTo>
                        <a:pt x="865945" y="344095"/>
                        <a:pt x="836493" y="345665"/>
                        <a:pt x="818698" y="366696"/>
                      </a:cubicBezTo>
                      <a:cubicBezTo>
                        <a:pt x="801997" y="386442"/>
                        <a:pt x="806137" y="417988"/>
                        <a:pt x="827500" y="433023"/>
                      </a:cubicBezTo>
                      <a:cubicBezTo>
                        <a:pt x="849578" y="448582"/>
                        <a:pt x="879125" y="442159"/>
                        <a:pt x="893447" y="417940"/>
                      </a:cubicBezTo>
                      <a:cubicBezTo>
                        <a:pt x="896968" y="412040"/>
                        <a:pt x="900441" y="409899"/>
                        <a:pt x="907197" y="409899"/>
                      </a:cubicBezTo>
                      <a:cubicBezTo>
                        <a:pt x="965959" y="410137"/>
                        <a:pt x="1024768" y="410232"/>
                        <a:pt x="1083530" y="409852"/>
                      </a:cubicBezTo>
                      <a:cubicBezTo>
                        <a:pt x="1092333" y="409804"/>
                        <a:pt x="1094093" y="412802"/>
                        <a:pt x="1093951" y="420843"/>
                      </a:cubicBezTo>
                      <a:cubicBezTo>
                        <a:pt x="1093522" y="448629"/>
                        <a:pt x="1093475" y="476416"/>
                        <a:pt x="1093951" y="504203"/>
                      </a:cubicBezTo>
                      <a:cubicBezTo>
                        <a:pt x="1094093" y="512530"/>
                        <a:pt x="1091857" y="514861"/>
                        <a:pt x="1083340" y="514956"/>
                      </a:cubicBezTo>
                      <a:cubicBezTo>
                        <a:pt x="917047" y="516241"/>
                        <a:pt x="750753" y="517811"/>
                        <a:pt x="584460" y="519619"/>
                      </a:cubicBezTo>
                      <a:cubicBezTo>
                        <a:pt x="575467" y="519715"/>
                        <a:pt x="572803" y="517431"/>
                        <a:pt x="572945" y="508295"/>
                      </a:cubicBezTo>
                      <a:cubicBezTo>
                        <a:pt x="573469" y="474132"/>
                        <a:pt x="573659" y="439922"/>
                        <a:pt x="572898" y="405807"/>
                      </a:cubicBezTo>
                      <a:cubicBezTo>
                        <a:pt x="572660" y="394626"/>
                        <a:pt x="576276" y="392342"/>
                        <a:pt x="586744" y="392437"/>
                      </a:cubicBezTo>
                      <a:cubicBezTo>
                        <a:pt x="637750" y="392960"/>
                        <a:pt x="688803" y="393008"/>
                        <a:pt x="739857" y="392532"/>
                      </a:cubicBezTo>
                      <a:cubicBezTo>
                        <a:pt x="786343" y="392104"/>
                        <a:pt x="823551" y="362319"/>
                        <a:pt x="834875" y="317308"/>
                      </a:cubicBezTo>
                      <a:cubicBezTo>
                        <a:pt x="839015" y="300750"/>
                        <a:pt x="837968" y="283764"/>
                        <a:pt x="837254" y="267015"/>
                      </a:cubicBezTo>
                      <a:cubicBezTo>
                        <a:pt x="836778" y="256405"/>
                        <a:pt x="840347" y="254311"/>
                        <a:pt x="850291" y="254359"/>
                      </a:cubicBezTo>
                      <a:cubicBezTo>
                        <a:pt x="970575" y="254692"/>
                        <a:pt x="1090905" y="254739"/>
                        <a:pt x="1211188" y="254359"/>
                      </a:cubicBezTo>
                      <a:cubicBezTo>
                        <a:pt x="1221847" y="254311"/>
                        <a:pt x="1224654" y="257023"/>
                        <a:pt x="1224558" y="267824"/>
                      </a:cubicBezTo>
                      <a:cubicBezTo>
                        <a:pt x="1223559" y="374404"/>
                        <a:pt x="1223274" y="481032"/>
                        <a:pt x="1222322" y="587659"/>
                      </a:cubicBezTo>
                      <a:cubicBezTo>
                        <a:pt x="1222227" y="597080"/>
                        <a:pt x="1224368" y="599983"/>
                        <a:pt x="1234122" y="599888"/>
                      </a:cubicBezTo>
                      <a:cubicBezTo>
                        <a:pt x="1271949" y="599459"/>
                        <a:pt x="1309775" y="599935"/>
                        <a:pt x="1347554" y="600316"/>
                      </a:cubicBezTo>
                      <a:cubicBezTo>
                        <a:pt x="1352407" y="600363"/>
                        <a:pt x="1357593" y="598841"/>
                        <a:pt x="1362113" y="602124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xmlns="" id="{ACFAC972-9784-0BB7-8509-D02BBCA6E69F}"/>
                    </a:ext>
                  </a:extLst>
                </p:cNvPr>
                <p:cNvSpPr/>
                <p:nvPr/>
              </p:nvSpPr>
              <p:spPr>
                <a:xfrm flipV="1">
                  <a:off x="3571909" y="4777938"/>
                  <a:ext cx="542107" cy="159490"/>
                </a:xfrm>
                <a:custGeom>
                  <a:avLst/>
                  <a:gdLst>
                    <a:gd name="connsiteX0" fmla="*/ 250678 w 542107"/>
                    <a:gd name="connsiteY0" fmla="*/ 904 h 159490"/>
                    <a:gd name="connsiteX1" fmla="*/ 250297 w 542107"/>
                    <a:gd name="connsiteY1" fmla="*/ 0 h 159490"/>
                    <a:gd name="connsiteX2" fmla="*/ 237451 w 542107"/>
                    <a:gd name="connsiteY2" fmla="*/ 1618 h 159490"/>
                    <a:gd name="connsiteX3" fmla="*/ 98278 w 542107"/>
                    <a:gd name="connsiteY3" fmla="*/ 1808 h 159490"/>
                    <a:gd name="connsiteX4" fmla="*/ 3260 w 542107"/>
                    <a:gd name="connsiteY4" fmla="*/ 76937 h 159490"/>
                    <a:gd name="connsiteX5" fmla="*/ 500 w 542107"/>
                    <a:gd name="connsiteY5" fmla="*/ 143455 h 159490"/>
                    <a:gd name="connsiteX6" fmla="*/ 500 w 542107"/>
                    <a:gd name="connsiteY6" fmla="*/ 143598 h 159490"/>
                    <a:gd name="connsiteX7" fmla="*/ 1547 w 542107"/>
                    <a:gd name="connsiteY7" fmla="*/ 143931 h 159490"/>
                    <a:gd name="connsiteX8" fmla="*/ 27431 w 542107"/>
                    <a:gd name="connsiteY8" fmla="*/ 159394 h 159490"/>
                    <a:gd name="connsiteX9" fmla="*/ 512608 w 542107"/>
                    <a:gd name="connsiteY9" fmla="*/ 159490 h 159490"/>
                    <a:gd name="connsiteX10" fmla="*/ 541394 w 542107"/>
                    <a:gd name="connsiteY10" fmla="*/ 141124 h 159490"/>
                    <a:gd name="connsiteX11" fmla="*/ 542108 w 542107"/>
                    <a:gd name="connsiteY11" fmla="*/ 140648 h 159490"/>
                    <a:gd name="connsiteX12" fmla="*/ 541822 w 542107"/>
                    <a:gd name="connsiteY12" fmla="*/ 100680 h 159490"/>
                    <a:gd name="connsiteX13" fmla="*/ 442998 w 542107"/>
                    <a:gd name="connsiteY13" fmla="*/ 1808 h 159490"/>
                    <a:gd name="connsiteX14" fmla="*/ 291645 w 542107"/>
                    <a:gd name="connsiteY14" fmla="*/ 1998 h 159490"/>
                    <a:gd name="connsiteX15" fmla="*/ 290884 w 542107"/>
                    <a:gd name="connsiteY15" fmla="*/ 3140 h 159490"/>
                    <a:gd name="connsiteX16" fmla="*/ 250678 w 542107"/>
                    <a:gd name="connsiteY16" fmla="*/ 904 h 159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542107" h="159490">
                      <a:moveTo>
                        <a:pt x="250678" y="904"/>
                      </a:moveTo>
                      <a:cubicBezTo>
                        <a:pt x="250535" y="619"/>
                        <a:pt x="250440" y="285"/>
                        <a:pt x="250297" y="0"/>
                      </a:cubicBezTo>
                      <a:cubicBezTo>
                        <a:pt x="246443" y="2760"/>
                        <a:pt x="241781" y="1618"/>
                        <a:pt x="237451" y="1618"/>
                      </a:cubicBezTo>
                      <a:cubicBezTo>
                        <a:pt x="191060" y="1713"/>
                        <a:pt x="144669" y="1380"/>
                        <a:pt x="98278" y="1808"/>
                      </a:cubicBezTo>
                      <a:cubicBezTo>
                        <a:pt x="52173" y="2236"/>
                        <a:pt x="14537" y="32307"/>
                        <a:pt x="3260" y="76937"/>
                      </a:cubicBezTo>
                      <a:cubicBezTo>
                        <a:pt x="-2307" y="98919"/>
                        <a:pt x="1071" y="121235"/>
                        <a:pt x="500" y="143455"/>
                      </a:cubicBezTo>
                      <a:cubicBezTo>
                        <a:pt x="500" y="143503"/>
                        <a:pt x="500" y="143550"/>
                        <a:pt x="500" y="143598"/>
                      </a:cubicBezTo>
                      <a:cubicBezTo>
                        <a:pt x="833" y="143740"/>
                        <a:pt x="1167" y="143788"/>
                        <a:pt x="1547" y="143931"/>
                      </a:cubicBezTo>
                      <a:cubicBezTo>
                        <a:pt x="4830" y="158062"/>
                        <a:pt x="14965" y="159442"/>
                        <a:pt x="27431" y="159394"/>
                      </a:cubicBezTo>
                      <a:cubicBezTo>
                        <a:pt x="189157" y="159156"/>
                        <a:pt x="350882" y="159061"/>
                        <a:pt x="512608" y="159490"/>
                      </a:cubicBezTo>
                      <a:cubicBezTo>
                        <a:pt x="527310" y="159537"/>
                        <a:pt x="538682" y="158109"/>
                        <a:pt x="541394" y="141124"/>
                      </a:cubicBezTo>
                      <a:cubicBezTo>
                        <a:pt x="541632" y="140933"/>
                        <a:pt x="541870" y="140838"/>
                        <a:pt x="542108" y="140648"/>
                      </a:cubicBezTo>
                      <a:cubicBezTo>
                        <a:pt x="542013" y="127325"/>
                        <a:pt x="542060" y="114003"/>
                        <a:pt x="541822" y="100680"/>
                      </a:cubicBezTo>
                      <a:cubicBezTo>
                        <a:pt x="540680" y="44821"/>
                        <a:pt x="498524" y="2236"/>
                        <a:pt x="442998" y="1808"/>
                      </a:cubicBezTo>
                      <a:cubicBezTo>
                        <a:pt x="392563" y="1427"/>
                        <a:pt x="342080" y="1903"/>
                        <a:pt x="291645" y="1998"/>
                      </a:cubicBezTo>
                      <a:cubicBezTo>
                        <a:pt x="291407" y="2379"/>
                        <a:pt x="291169" y="2760"/>
                        <a:pt x="290884" y="3140"/>
                      </a:cubicBezTo>
                      <a:cubicBezTo>
                        <a:pt x="277180" y="7470"/>
                        <a:pt x="263620" y="9992"/>
                        <a:pt x="250678" y="904"/>
                      </a:cubicBezTo>
                      <a:close/>
                    </a:path>
                  </a:pathLst>
                </a:custGeom>
                <a:solidFill>
                  <a:srgbClr val="1E789A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xmlns="" id="{3ACEC4F6-88FF-5C75-1A60-105CC022D143}"/>
                    </a:ext>
                  </a:extLst>
                </p:cNvPr>
                <p:cNvSpPr/>
                <p:nvPr/>
              </p:nvSpPr>
              <p:spPr>
                <a:xfrm>
                  <a:off x="4483009" y="4797893"/>
                  <a:ext cx="282692" cy="91967"/>
                </a:xfrm>
                <a:custGeom>
                  <a:avLst/>
                  <a:gdLst>
                    <a:gd name="connsiteX0" fmla="*/ 200537 w 282692"/>
                    <a:gd name="connsiteY0" fmla="*/ 18776 h 91967"/>
                    <a:gd name="connsiteX1" fmla="*/ 185882 w 282692"/>
                    <a:gd name="connsiteY1" fmla="*/ 25723 h 91967"/>
                    <a:gd name="connsiteX2" fmla="*/ 103901 w 282692"/>
                    <a:gd name="connsiteY2" fmla="*/ 25771 h 91967"/>
                    <a:gd name="connsiteX3" fmla="*/ 78589 w 282692"/>
                    <a:gd name="connsiteY3" fmla="*/ 15208 h 91967"/>
                    <a:gd name="connsiteX4" fmla="*/ 14165 w 282692"/>
                    <a:gd name="connsiteY4" fmla="*/ 12734 h 91967"/>
                    <a:gd name="connsiteX5" fmla="*/ 11976 w 282692"/>
                    <a:gd name="connsiteY5" fmla="*/ 76587 h 91967"/>
                    <a:gd name="connsiteX6" fmla="*/ 75115 w 282692"/>
                    <a:gd name="connsiteY6" fmla="*/ 79441 h 91967"/>
                    <a:gd name="connsiteX7" fmla="*/ 111657 w 282692"/>
                    <a:gd name="connsiteY7" fmla="*/ 66024 h 91967"/>
                    <a:gd name="connsiteX8" fmla="*/ 140348 w 282692"/>
                    <a:gd name="connsiteY8" fmla="*/ 66071 h 91967"/>
                    <a:gd name="connsiteX9" fmla="*/ 185454 w 282692"/>
                    <a:gd name="connsiteY9" fmla="*/ 65976 h 91967"/>
                    <a:gd name="connsiteX10" fmla="*/ 201060 w 282692"/>
                    <a:gd name="connsiteY10" fmla="*/ 73494 h 91967"/>
                    <a:gd name="connsiteX11" fmla="*/ 268387 w 282692"/>
                    <a:gd name="connsiteY11" fmla="*/ 78823 h 91967"/>
                    <a:gd name="connsiteX12" fmla="*/ 267768 w 282692"/>
                    <a:gd name="connsiteY12" fmla="*/ 12115 h 91967"/>
                    <a:gd name="connsiteX13" fmla="*/ 200537 w 282692"/>
                    <a:gd name="connsiteY13" fmla="*/ 18776 h 91967"/>
                    <a:gd name="connsiteX14" fmla="*/ 44949 w 282692"/>
                    <a:gd name="connsiteY14" fmla="*/ 52416 h 91967"/>
                    <a:gd name="connsiteX15" fmla="*/ 38764 w 282692"/>
                    <a:gd name="connsiteY15" fmla="*/ 45231 h 91967"/>
                    <a:gd name="connsiteX16" fmla="*/ 46044 w 282692"/>
                    <a:gd name="connsiteY16" fmla="*/ 38998 h 91967"/>
                    <a:gd name="connsiteX17" fmla="*/ 52372 w 282692"/>
                    <a:gd name="connsiteY17" fmla="*/ 45802 h 91967"/>
                    <a:gd name="connsiteX18" fmla="*/ 44949 w 282692"/>
                    <a:gd name="connsiteY18" fmla="*/ 52416 h 91967"/>
                    <a:gd name="connsiteX19" fmla="*/ 243645 w 282692"/>
                    <a:gd name="connsiteY19" fmla="*/ 47039 h 91967"/>
                    <a:gd name="connsiteX20" fmla="*/ 235604 w 282692"/>
                    <a:gd name="connsiteY20" fmla="*/ 52368 h 91967"/>
                    <a:gd name="connsiteX21" fmla="*/ 230275 w 282692"/>
                    <a:gd name="connsiteY21" fmla="*/ 44518 h 91967"/>
                    <a:gd name="connsiteX22" fmla="*/ 238268 w 282692"/>
                    <a:gd name="connsiteY22" fmla="*/ 39093 h 91967"/>
                    <a:gd name="connsiteX23" fmla="*/ 243645 w 282692"/>
                    <a:gd name="connsiteY23" fmla="*/ 47039 h 91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82692" h="91967">
                      <a:moveTo>
                        <a:pt x="200537" y="18776"/>
                      </a:moveTo>
                      <a:cubicBezTo>
                        <a:pt x="196302" y="24438"/>
                        <a:pt x="192163" y="25771"/>
                        <a:pt x="185882" y="25723"/>
                      </a:cubicBezTo>
                      <a:cubicBezTo>
                        <a:pt x="158571" y="25485"/>
                        <a:pt x="131212" y="25342"/>
                        <a:pt x="103901" y="25771"/>
                      </a:cubicBezTo>
                      <a:cubicBezTo>
                        <a:pt x="93624" y="25913"/>
                        <a:pt x="86059" y="24391"/>
                        <a:pt x="78589" y="15208"/>
                      </a:cubicBezTo>
                      <a:cubicBezTo>
                        <a:pt x="62459" y="-4538"/>
                        <a:pt x="32483" y="-4728"/>
                        <a:pt x="14165" y="12734"/>
                      </a:cubicBezTo>
                      <a:cubicBezTo>
                        <a:pt x="-3821" y="29863"/>
                        <a:pt x="-4820" y="58601"/>
                        <a:pt x="11976" y="76587"/>
                      </a:cubicBezTo>
                      <a:cubicBezTo>
                        <a:pt x="29105" y="94953"/>
                        <a:pt x="59414" y="98045"/>
                        <a:pt x="75115" y="79441"/>
                      </a:cubicBezTo>
                      <a:cubicBezTo>
                        <a:pt x="86059" y="66452"/>
                        <a:pt x="97573" y="65548"/>
                        <a:pt x="111657" y="66024"/>
                      </a:cubicBezTo>
                      <a:cubicBezTo>
                        <a:pt x="121220" y="66357"/>
                        <a:pt x="130784" y="66071"/>
                        <a:pt x="140348" y="66071"/>
                      </a:cubicBezTo>
                      <a:cubicBezTo>
                        <a:pt x="155383" y="66071"/>
                        <a:pt x="170419" y="66309"/>
                        <a:pt x="185454" y="65976"/>
                      </a:cubicBezTo>
                      <a:cubicBezTo>
                        <a:pt x="192258" y="65833"/>
                        <a:pt x="196445" y="67546"/>
                        <a:pt x="201060" y="73494"/>
                      </a:cubicBezTo>
                      <a:cubicBezTo>
                        <a:pt x="217856" y="95428"/>
                        <a:pt x="249022" y="97427"/>
                        <a:pt x="268387" y="78823"/>
                      </a:cubicBezTo>
                      <a:cubicBezTo>
                        <a:pt x="287704" y="60267"/>
                        <a:pt x="287419" y="30434"/>
                        <a:pt x="267768" y="12115"/>
                      </a:cubicBezTo>
                      <a:cubicBezTo>
                        <a:pt x="248022" y="-6156"/>
                        <a:pt x="217238" y="-3539"/>
                        <a:pt x="200537" y="18776"/>
                      </a:cubicBezTo>
                      <a:close/>
                      <a:moveTo>
                        <a:pt x="44949" y="52416"/>
                      </a:moveTo>
                      <a:cubicBezTo>
                        <a:pt x="40667" y="52083"/>
                        <a:pt x="38336" y="49513"/>
                        <a:pt x="38764" y="45231"/>
                      </a:cubicBezTo>
                      <a:cubicBezTo>
                        <a:pt x="39144" y="41044"/>
                        <a:pt x="41761" y="38713"/>
                        <a:pt x="46044" y="38998"/>
                      </a:cubicBezTo>
                      <a:cubicBezTo>
                        <a:pt x="50468" y="39284"/>
                        <a:pt x="52039" y="42233"/>
                        <a:pt x="52372" y="45802"/>
                      </a:cubicBezTo>
                      <a:cubicBezTo>
                        <a:pt x="51658" y="50512"/>
                        <a:pt x="49231" y="52796"/>
                        <a:pt x="44949" y="52416"/>
                      </a:cubicBezTo>
                      <a:close/>
                      <a:moveTo>
                        <a:pt x="243645" y="47039"/>
                      </a:moveTo>
                      <a:cubicBezTo>
                        <a:pt x="242598" y="51274"/>
                        <a:pt x="239743" y="53130"/>
                        <a:pt x="235604" y="52368"/>
                      </a:cubicBezTo>
                      <a:cubicBezTo>
                        <a:pt x="231417" y="51607"/>
                        <a:pt x="229371" y="48705"/>
                        <a:pt x="230275" y="44518"/>
                      </a:cubicBezTo>
                      <a:cubicBezTo>
                        <a:pt x="231131" y="40473"/>
                        <a:pt x="234081" y="38332"/>
                        <a:pt x="238268" y="39093"/>
                      </a:cubicBezTo>
                      <a:cubicBezTo>
                        <a:pt x="242455" y="39854"/>
                        <a:pt x="244025" y="42900"/>
                        <a:pt x="243645" y="47039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xmlns="" id="{F311471C-1236-3ABB-A4BC-6ABB1FA9632C}"/>
                    </a:ext>
                  </a:extLst>
                </p:cNvPr>
                <p:cNvSpPr/>
                <p:nvPr/>
              </p:nvSpPr>
              <p:spPr>
                <a:xfrm>
                  <a:off x="5861303" y="2365613"/>
                  <a:ext cx="237428" cy="237570"/>
                </a:xfrm>
                <a:custGeom>
                  <a:avLst/>
                  <a:gdLst>
                    <a:gd name="connsiteX0" fmla="*/ 237426 w 237428"/>
                    <a:gd name="connsiteY0" fmla="*/ 118429 h 237570"/>
                    <a:gd name="connsiteX1" fmla="*/ 117999 w 237428"/>
                    <a:gd name="connsiteY1" fmla="*/ 2 h 237570"/>
                    <a:gd name="connsiteX2" fmla="*/ 0 w 237428"/>
                    <a:gd name="connsiteY2" fmla="*/ 118144 h 237570"/>
                    <a:gd name="connsiteX3" fmla="*/ 117714 w 237428"/>
                    <a:gd name="connsiteY3" fmla="*/ 237570 h 237570"/>
                    <a:gd name="connsiteX4" fmla="*/ 237426 w 237428"/>
                    <a:gd name="connsiteY4" fmla="*/ 118429 h 2375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428" h="237570">
                      <a:moveTo>
                        <a:pt x="237426" y="118429"/>
                      </a:moveTo>
                      <a:cubicBezTo>
                        <a:pt x="237093" y="53387"/>
                        <a:pt x="182899" y="-332"/>
                        <a:pt x="117999" y="2"/>
                      </a:cubicBezTo>
                      <a:cubicBezTo>
                        <a:pt x="53290" y="287"/>
                        <a:pt x="95" y="53577"/>
                        <a:pt x="0" y="118144"/>
                      </a:cubicBezTo>
                      <a:cubicBezTo>
                        <a:pt x="-95" y="184138"/>
                        <a:pt x="52481" y="237475"/>
                        <a:pt x="117714" y="237570"/>
                      </a:cubicBezTo>
                      <a:cubicBezTo>
                        <a:pt x="184136" y="237665"/>
                        <a:pt x="237807" y="184280"/>
                        <a:pt x="237426" y="118429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xmlns="" id="{987A4633-1642-E472-40E2-96E08E269640}"/>
                    </a:ext>
                  </a:extLst>
                </p:cNvPr>
                <p:cNvSpPr/>
                <p:nvPr/>
              </p:nvSpPr>
              <p:spPr>
                <a:xfrm>
                  <a:off x="7059627" y="3474623"/>
                  <a:ext cx="92128" cy="325943"/>
                </a:xfrm>
                <a:custGeom>
                  <a:avLst/>
                  <a:gdLst>
                    <a:gd name="connsiteX0" fmla="*/ 23449 w 92128"/>
                    <a:gd name="connsiteY0" fmla="*/ 241011 h 325943"/>
                    <a:gd name="connsiteX1" fmla="*/ 2513 w 92128"/>
                    <a:gd name="connsiteY1" fmla="*/ 292160 h 325943"/>
                    <a:gd name="connsiteX2" fmla="*/ 46667 w 92128"/>
                    <a:gd name="connsiteY2" fmla="*/ 325942 h 325943"/>
                    <a:gd name="connsiteX3" fmla="*/ 90346 w 92128"/>
                    <a:gd name="connsiteY3" fmla="*/ 292921 h 325943"/>
                    <a:gd name="connsiteX4" fmla="*/ 69554 w 92128"/>
                    <a:gd name="connsiteY4" fmla="*/ 241201 h 325943"/>
                    <a:gd name="connsiteX5" fmla="*/ 61180 w 92128"/>
                    <a:gd name="connsiteY5" fmla="*/ 226261 h 325943"/>
                    <a:gd name="connsiteX6" fmla="*/ 61132 w 92128"/>
                    <a:gd name="connsiteY6" fmla="*/ 103456 h 325943"/>
                    <a:gd name="connsiteX7" fmla="*/ 71742 w 92128"/>
                    <a:gd name="connsiteY7" fmla="*/ 82997 h 325943"/>
                    <a:gd name="connsiteX8" fmla="*/ 82068 w 92128"/>
                    <a:gd name="connsiteY8" fmla="*/ 17336 h 325943"/>
                    <a:gd name="connsiteX9" fmla="*/ 15503 w 92128"/>
                    <a:gd name="connsiteY9" fmla="*/ 11816 h 325943"/>
                    <a:gd name="connsiteX10" fmla="*/ 15075 w 92128"/>
                    <a:gd name="connsiteY10" fmla="*/ 77810 h 325943"/>
                    <a:gd name="connsiteX11" fmla="*/ 30776 w 92128"/>
                    <a:gd name="connsiteY11" fmla="*/ 116636 h 325943"/>
                    <a:gd name="connsiteX12" fmla="*/ 30633 w 92128"/>
                    <a:gd name="connsiteY12" fmla="*/ 163027 h 325943"/>
                    <a:gd name="connsiteX13" fmla="*/ 30776 w 92128"/>
                    <a:gd name="connsiteY13" fmla="*/ 227165 h 325943"/>
                    <a:gd name="connsiteX14" fmla="*/ 23449 w 92128"/>
                    <a:gd name="connsiteY14" fmla="*/ 241011 h 325943"/>
                    <a:gd name="connsiteX15" fmla="*/ 46430 w 92128"/>
                    <a:gd name="connsiteY15" fmla="*/ 38890 h 325943"/>
                    <a:gd name="connsiteX16" fmla="*/ 52853 w 92128"/>
                    <a:gd name="connsiteY16" fmla="*/ 45931 h 325943"/>
                    <a:gd name="connsiteX17" fmla="*/ 45716 w 92128"/>
                    <a:gd name="connsiteY17" fmla="*/ 52498 h 325943"/>
                    <a:gd name="connsiteX18" fmla="*/ 39293 w 92128"/>
                    <a:gd name="connsiteY18" fmla="*/ 45313 h 325943"/>
                    <a:gd name="connsiteX19" fmla="*/ 46430 w 92128"/>
                    <a:gd name="connsiteY19" fmla="*/ 38890 h 325943"/>
                    <a:gd name="connsiteX20" fmla="*/ 45621 w 92128"/>
                    <a:gd name="connsiteY20" fmla="*/ 273651 h 325943"/>
                    <a:gd name="connsiteX21" fmla="*/ 52948 w 92128"/>
                    <a:gd name="connsiteY21" fmla="*/ 279218 h 325943"/>
                    <a:gd name="connsiteX22" fmla="*/ 46763 w 92128"/>
                    <a:gd name="connsiteY22" fmla="*/ 287212 h 325943"/>
                    <a:gd name="connsiteX23" fmla="*/ 39340 w 92128"/>
                    <a:gd name="connsiteY23" fmla="*/ 280836 h 325943"/>
                    <a:gd name="connsiteX24" fmla="*/ 45621 w 92128"/>
                    <a:gd name="connsiteY24" fmla="*/ 273651 h 325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92128" h="325943">
                      <a:moveTo>
                        <a:pt x="23449" y="241011"/>
                      </a:moveTo>
                      <a:cubicBezTo>
                        <a:pt x="4274" y="252288"/>
                        <a:pt x="-3434" y="272319"/>
                        <a:pt x="2513" y="292160"/>
                      </a:cubicBezTo>
                      <a:cubicBezTo>
                        <a:pt x="8651" y="312715"/>
                        <a:pt x="26113" y="326085"/>
                        <a:pt x="46667" y="325942"/>
                      </a:cubicBezTo>
                      <a:cubicBezTo>
                        <a:pt x="66461" y="325752"/>
                        <a:pt x="84970" y="311716"/>
                        <a:pt x="90346" y="292921"/>
                      </a:cubicBezTo>
                      <a:cubicBezTo>
                        <a:pt x="95961" y="273175"/>
                        <a:pt x="88110" y="252288"/>
                        <a:pt x="69554" y="241201"/>
                      </a:cubicBezTo>
                      <a:cubicBezTo>
                        <a:pt x="63083" y="237347"/>
                        <a:pt x="61132" y="233446"/>
                        <a:pt x="61180" y="226261"/>
                      </a:cubicBezTo>
                      <a:cubicBezTo>
                        <a:pt x="61513" y="185342"/>
                        <a:pt x="61608" y="144375"/>
                        <a:pt x="61132" y="103456"/>
                      </a:cubicBezTo>
                      <a:cubicBezTo>
                        <a:pt x="61037" y="94083"/>
                        <a:pt x="63035" y="88468"/>
                        <a:pt x="71742" y="82997"/>
                      </a:cubicBezTo>
                      <a:cubicBezTo>
                        <a:pt x="94153" y="68960"/>
                        <a:pt x="98388" y="37510"/>
                        <a:pt x="82068" y="17336"/>
                      </a:cubicBezTo>
                      <a:cubicBezTo>
                        <a:pt x="65319" y="-3362"/>
                        <a:pt x="34868" y="-5931"/>
                        <a:pt x="15503" y="11816"/>
                      </a:cubicBezTo>
                      <a:cubicBezTo>
                        <a:pt x="-4005" y="29659"/>
                        <a:pt x="-6147" y="62823"/>
                        <a:pt x="15075" y="77810"/>
                      </a:cubicBezTo>
                      <a:cubicBezTo>
                        <a:pt x="30776" y="88897"/>
                        <a:pt x="31394" y="101172"/>
                        <a:pt x="30776" y="116636"/>
                      </a:cubicBezTo>
                      <a:cubicBezTo>
                        <a:pt x="30205" y="132100"/>
                        <a:pt x="30633" y="147563"/>
                        <a:pt x="30633" y="163027"/>
                      </a:cubicBezTo>
                      <a:cubicBezTo>
                        <a:pt x="30633" y="184390"/>
                        <a:pt x="30443" y="205802"/>
                        <a:pt x="30776" y="227165"/>
                      </a:cubicBezTo>
                      <a:cubicBezTo>
                        <a:pt x="30919" y="233493"/>
                        <a:pt x="29634" y="237395"/>
                        <a:pt x="23449" y="241011"/>
                      </a:cubicBezTo>
                      <a:close/>
                      <a:moveTo>
                        <a:pt x="46430" y="38890"/>
                      </a:moveTo>
                      <a:cubicBezTo>
                        <a:pt x="50902" y="39032"/>
                        <a:pt x="52996" y="41840"/>
                        <a:pt x="52853" y="45931"/>
                      </a:cubicBezTo>
                      <a:cubicBezTo>
                        <a:pt x="52663" y="50023"/>
                        <a:pt x="50236" y="52498"/>
                        <a:pt x="45716" y="52498"/>
                      </a:cubicBezTo>
                      <a:cubicBezTo>
                        <a:pt x="41815" y="51736"/>
                        <a:pt x="39007" y="49500"/>
                        <a:pt x="39293" y="45313"/>
                      </a:cubicBezTo>
                      <a:cubicBezTo>
                        <a:pt x="39530" y="41173"/>
                        <a:pt x="42052" y="38699"/>
                        <a:pt x="46430" y="38890"/>
                      </a:cubicBezTo>
                      <a:close/>
                      <a:moveTo>
                        <a:pt x="45621" y="273651"/>
                      </a:moveTo>
                      <a:cubicBezTo>
                        <a:pt x="49903" y="273128"/>
                        <a:pt x="52425" y="275316"/>
                        <a:pt x="52948" y="279218"/>
                      </a:cubicBezTo>
                      <a:cubicBezTo>
                        <a:pt x="52996" y="283976"/>
                        <a:pt x="50902" y="286831"/>
                        <a:pt x="46763" y="287212"/>
                      </a:cubicBezTo>
                      <a:cubicBezTo>
                        <a:pt x="42528" y="287592"/>
                        <a:pt x="39959" y="284737"/>
                        <a:pt x="39340" y="280836"/>
                      </a:cubicBezTo>
                      <a:cubicBezTo>
                        <a:pt x="38579" y="276316"/>
                        <a:pt x="41624" y="274175"/>
                        <a:pt x="45621" y="27365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xmlns="" id="{491DF7DD-0549-2677-FED4-842696B5F9B9}"/>
                    </a:ext>
                  </a:extLst>
                </p:cNvPr>
                <p:cNvSpPr/>
                <p:nvPr/>
              </p:nvSpPr>
              <p:spPr>
                <a:xfrm>
                  <a:off x="1480374" y="4013105"/>
                  <a:ext cx="519421" cy="646031"/>
                </a:xfrm>
                <a:custGeom>
                  <a:avLst/>
                  <a:gdLst>
                    <a:gd name="connsiteX0" fmla="*/ 50119 w 441259"/>
                    <a:gd name="connsiteY0" fmla="*/ 131021 h 548817"/>
                    <a:gd name="connsiteX1" fmla="*/ 50119 w 441259"/>
                    <a:gd name="connsiteY1" fmla="*/ 416503 h 548817"/>
                    <a:gd name="connsiteX2" fmla="*/ 30563 w 441259"/>
                    <a:gd name="connsiteY2" fmla="*/ 436392 h 548817"/>
                    <a:gd name="connsiteX3" fmla="*/ 16955 w 441259"/>
                    <a:gd name="connsiteY3" fmla="*/ 467843 h 548817"/>
                    <a:gd name="connsiteX4" fmla="*/ 8819 w 441259"/>
                    <a:gd name="connsiteY4" fmla="*/ 528603 h 548817"/>
                    <a:gd name="connsiteX5" fmla="*/ 68199 w 441259"/>
                    <a:gd name="connsiteY5" fmla="*/ 542020 h 548817"/>
                    <a:gd name="connsiteX6" fmla="*/ 70245 w 441259"/>
                    <a:gd name="connsiteY6" fmla="*/ 464227 h 548817"/>
                    <a:gd name="connsiteX7" fmla="*/ 61728 w 441259"/>
                    <a:gd name="connsiteY7" fmla="*/ 440246 h 548817"/>
                    <a:gd name="connsiteX8" fmla="*/ 78096 w 441259"/>
                    <a:gd name="connsiteY8" fmla="*/ 436630 h 548817"/>
                    <a:gd name="connsiteX9" fmla="*/ 151893 w 441259"/>
                    <a:gd name="connsiteY9" fmla="*/ 436059 h 548817"/>
                    <a:gd name="connsiteX10" fmla="*/ 167404 w 441259"/>
                    <a:gd name="connsiteY10" fmla="*/ 451808 h 548817"/>
                    <a:gd name="connsiteX11" fmla="*/ 157983 w 441259"/>
                    <a:gd name="connsiteY11" fmla="*/ 464702 h 548817"/>
                    <a:gd name="connsiteX12" fmla="*/ 137905 w 441259"/>
                    <a:gd name="connsiteY12" fmla="*/ 515756 h 548817"/>
                    <a:gd name="connsiteX13" fmla="*/ 175874 w 441259"/>
                    <a:gd name="connsiteY13" fmla="*/ 548539 h 548817"/>
                    <a:gd name="connsiteX14" fmla="*/ 223597 w 441259"/>
                    <a:gd name="connsiteY14" fmla="*/ 522084 h 548817"/>
                    <a:gd name="connsiteX15" fmla="*/ 203803 w 441259"/>
                    <a:gd name="connsiteY15" fmla="*/ 463751 h 548817"/>
                    <a:gd name="connsiteX16" fmla="*/ 197856 w 441259"/>
                    <a:gd name="connsiteY16" fmla="*/ 440769 h 548817"/>
                    <a:gd name="connsiteX17" fmla="*/ 204517 w 441259"/>
                    <a:gd name="connsiteY17" fmla="*/ 436487 h 548817"/>
                    <a:gd name="connsiteX18" fmla="*/ 298821 w 441259"/>
                    <a:gd name="connsiteY18" fmla="*/ 436487 h 548817"/>
                    <a:gd name="connsiteX19" fmla="*/ 305958 w 441259"/>
                    <a:gd name="connsiteY19" fmla="*/ 440436 h 548817"/>
                    <a:gd name="connsiteX20" fmla="*/ 297822 w 441259"/>
                    <a:gd name="connsiteY20" fmla="*/ 463608 h 548817"/>
                    <a:gd name="connsiteX21" fmla="*/ 277267 w 441259"/>
                    <a:gd name="connsiteY21" fmla="*/ 515280 h 548817"/>
                    <a:gd name="connsiteX22" fmla="*/ 321232 w 441259"/>
                    <a:gd name="connsiteY22" fmla="*/ 548158 h 548817"/>
                    <a:gd name="connsiteX23" fmla="*/ 364768 w 441259"/>
                    <a:gd name="connsiteY23" fmla="*/ 514995 h 548817"/>
                    <a:gd name="connsiteX24" fmla="*/ 345736 w 441259"/>
                    <a:gd name="connsiteY24" fmla="*/ 464227 h 548817"/>
                    <a:gd name="connsiteX25" fmla="*/ 337504 w 441259"/>
                    <a:gd name="connsiteY25" fmla="*/ 440198 h 548817"/>
                    <a:gd name="connsiteX26" fmla="*/ 352635 w 441259"/>
                    <a:gd name="connsiteY26" fmla="*/ 436582 h 548817"/>
                    <a:gd name="connsiteX27" fmla="*/ 371762 w 441259"/>
                    <a:gd name="connsiteY27" fmla="*/ 436344 h 548817"/>
                    <a:gd name="connsiteX28" fmla="*/ 441134 w 441259"/>
                    <a:gd name="connsiteY28" fmla="*/ 366877 h 548817"/>
                    <a:gd name="connsiteX29" fmla="*/ 441134 w 441259"/>
                    <a:gd name="connsiteY29" fmla="*/ 181028 h 548817"/>
                    <a:gd name="connsiteX30" fmla="*/ 385322 w 441259"/>
                    <a:gd name="connsiteY30" fmla="*/ 113226 h 548817"/>
                    <a:gd name="connsiteX31" fmla="*/ 340454 w 441259"/>
                    <a:gd name="connsiteY31" fmla="*/ 111704 h 548817"/>
                    <a:gd name="connsiteX32" fmla="*/ 325562 w 441259"/>
                    <a:gd name="connsiteY32" fmla="*/ 95383 h 548817"/>
                    <a:gd name="connsiteX33" fmla="*/ 335220 w 441259"/>
                    <a:gd name="connsiteY33" fmla="*/ 83869 h 548817"/>
                    <a:gd name="connsiteX34" fmla="*/ 353919 w 441259"/>
                    <a:gd name="connsiteY34" fmla="*/ 33862 h 548817"/>
                    <a:gd name="connsiteX35" fmla="*/ 312525 w 441259"/>
                    <a:gd name="connsiteY35" fmla="*/ 175 h 548817"/>
                    <a:gd name="connsiteX36" fmla="*/ 267704 w 441259"/>
                    <a:gd name="connsiteY36" fmla="*/ 29342 h 548817"/>
                    <a:gd name="connsiteX37" fmla="*/ 287164 w 441259"/>
                    <a:gd name="connsiteY37" fmla="*/ 84630 h 548817"/>
                    <a:gd name="connsiteX38" fmla="*/ 294634 w 441259"/>
                    <a:gd name="connsiteY38" fmla="*/ 106708 h 548817"/>
                    <a:gd name="connsiteX39" fmla="*/ 279979 w 441259"/>
                    <a:gd name="connsiteY39" fmla="*/ 111085 h 548817"/>
                    <a:gd name="connsiteX40" fmla="*/ 213034 w 441259"/>
                    <a:gd name="connsiteY40" fmla="*/ 111323 h 548817"/>
                    <a:gd name="connsiteX41" fmla="*/ 197523 w 441259"/>
                    <a:gd name="connsiteY41" fmla="*/ 93480 h 548817"/>
                    <a:gd name="connsiteX42" fmla="*/ 207562 w 441259"/>
                    <a:gd name="connsiteY42" fmla="*/ 83726 h 548817"/>
                    <a:gd name="connsiteX43" fmla="*/ 226737 w 441259"/>
                    <a:gd name="connsiteY43" fmla="*/ 36051 h 548817"/>
                    <a:gd name="connsiteX44" fmla="*/ 185342 w 441259"/>
                    <a:gd name="connsiteY44" fmla="*/ 318 h 548817"/>
                    <a:gd name="connsiteX45" fmla="*/ 140855 w 441259"/>
                    <a:gd name="connsiteY45" fmla="*/ 26011 h 548817"/>
                    <a:gd name="connsiteX46" fmla="*/ 160600 w 441259"/>
                    <a:gd name="connsiteY46" fmla="*/ 85725 h 548817"/>
                    <a:gd name="connsiteX47" fmla="*/ 166548 w 441259"/>
                    <a:gd name="connsiteY47" fmla="*/ 107136 h 548817"/>
                    <a:gd name="connsiteX48" fmla="*/ 154367 w 441259"/>
                    <a:gd name="connsiteY48" fmla="*/ 111133 h 548817"/>
                    <a:gd name="connsiteX49" fmla="*/ 76478 w 441259"/>
                    <a:gd name="connsiteY49" fmla="*/ 111275 h 548817"/>
                    <a:gd name="connsiteX50" fmla="*/ 61062 w 441259"/>
                    <a:gd name="connsiteY50" fmla="*/ 93385 h 548817"/>
                    <a:gd name="connsiteX51" fmla="*/ 72482 w 441259"/>
                    <a:gd name="connsiteY51" fmla="*/ 83108 h 548817"/>
                    <a:gd name="connsiteX52" fmla="*/ 90039 w 441259"/>
                    <a:gd name="connsiteY52" fmla="*/ 33529 h 548817"/>
                    <a:gd name="connsiteX53" fmla="*/ 48120 w 441259"/>
                    <a:gd name="connsiteY53" fmla="*/ 80 h 548817"/>
                    <a:gd name="connsiteX54" fmla="*/ 3395 w 441259"/>
                    <a:gd name="connsiteY54" fmla="*/ 29532 h 548817"/>
                    <a:gd name="connsiteX55" fmla="*/ 16575 w 441259"/>
                    <a:gd name="connsiteY55" fmla="*/ 79825 h 548817"/>
                    <a:gd name="connsiteX56" fmla="*/ 30849 w 441259"/>
                    <a:gd name="connsiteY56" fmla="*/ 110942 h 548817"/>
                    <a:gd name="connsiteX57" fmla="*/ 50119 w 441259"/>
                    <a:gd name="connsiteY57" fmla="*/ 131021 h 548817"/>
                    <a:gd name="connsiteX58" fmla="*/ 328321 w 441259"/>
                    <a:gd name="connsiteY58" fmla="*/ 501863 h 548817"/>
                    <a:gd name="connsiteX59" fmla="*/ 320613 w 441259"/>
                    <a:gd name="connsiteY59" fmla="*/ 509237 h 548817"/>
                    <a:gd name="connsiteX60" fmla="*/ 314523 w 441259"/>
                    <a:gd name="connsiteY60" fmla="*/ 501910 h 548817"/>
                    <a:gd name="connsiteX61" fmla="*/ 321232 w 441259"/>
                    <a:gd name="connsiteY61" fmla="*/ 495201 h 548817"/>
                    <a:gd name="connsiteX62" fmla="*/ 328321 w 441259"/>
                    <a:gd name="connsiteY62" fmla="*/ 501863 h 548817"/>
                    <a:gd name="connsiteX63" fmla="*/ 309908 w 441259"/>
                    <a:gd name="connsiteY63" fmla="*/ 38858 h 548817"/>
                    <a:gd name="connsiteX64" fmla="*/ 317235 w 441259"/>
                    <a:gd name="connsiteY64" fmla="*/ 45614 h 548817"/>
                    <a:gd name="connsiteX65" fmla="*/ 310288 w 441259"/>
                    <a:gd name="connsiteY65" fmla="*/ 52751 h 548817"/>
                    <a:gd name="connsiteX66" fmla="*/ 303484 w 441259"/>
                    <a:gd name="connsiteY66" fmla="*/ 45900 h 548817"/>
                    <a:gd name="connsiteX67" fmla="*/ 309908 w 441259"/>
                    <a:gd name="connsiteY67" fmla="*/ 38858 h 548817"/>
                    <a:gd name="connsiteX68" fmla="*/ 181631 w 441259"/>
                    <a:gd name="connsiteY68" fmla="*/ 510094 h 548817"/>
                    <a:gd name="connsiteX69" fmla="*/ 175541 w 441259"/>
                    <a:gd name="connsiteY69" fmla="*/ 502814 h 548817"/>
                    <a:gd name="connsiteX70" fmla="*/ 182773 w 441259"/>
                    <a:gd name="connsiteY70" fmla="*/ 496676 h 548817"/>
                    <a:gd name="connsiteX71" fmla="*/ 189244 w 441259"/>
                    <a:gd name="connsiteY71" fmla="*/ 504051 h 548817"/>
                    <a:gd name="connsiteX72" fmla="*/ 181631 w 441259"/>
                    <a:gd name="connsiteY72" fmla="*/ 510094 h 548817"/>
                    <a:gd name="connsiteX73" fmla="*/ 182202 w 441259"/>
                    <a:gd name="connsiteY73" fmla="*/ 39001 h 548817"/>
                    <a:gd name="connsiteX74" fmla="*/ 189101 w 441259"/>
                    <a:gd name="connsiteY74" fmla="*/ 45947 h 548817"/>
                    <a:gd name="connsiteX75" fmla="*/ 181916 w 441259"/>
                    <a:gd name="connsiteY75" fmla="*/ 53037 h 548817"/>
                    <a:gd name="connsiteX76" fmla="*/ 175350 w 441259"/>
                    <a:gd name="connsiteY76" fmla="*/ 45710 h 548817"/>
                    <a:gd name="connsiteX77" fmla="*/ 182202 w 441259"/>
                    <a:gd name="connsiteY77" fmla="*/ 39001 h 548817"/>
                    <a:gd name="connsiteX78" fmla="*/ 46503 w 441259"/>
                    <a:gd name="connsiteY78" fmla="*/ 509285 h 548817"/>
                    <a:gd name="connsiteX79" fmla="*/ 39033 w 441259"/>
                    <a:gd name="connsiteY79" fmla="*/ 501958 h 548817"/>
                    <a:gd name="connsiteX80" fmla="*/ 45884 w 441259"/>
                    <a:gd name="connsiteY80" fmla="*/ 495249 h 548817"/>
                    <a:gd name="connsiteX81" fmla="*/ 52736 w 441259"/>
                    <a:gd name="connsiteY81" fmla="*/ 501958 h 548817"/>
                    <a:gd name="connsiteX82" fmla="*/ 46503 w 441259"/>
                    <a:gd name="connsiteY82" fmla="*/ 509285 h 548817"/>
                    <a:gd name="connsiteX83" fmla="*/ 39080 w 441259"/>
                    <a:gd name="connsiteY83" fmla="*/ 44901 h 548817"/>
                    <a:gd name="connsiteX84" fmla="*/ 46455 w 441259"/>
                    <a:gd name="connsiteY84" fmla="*/ 38953 h 548817"/>
                    <a:gd name="connsiteX85" fmla="*/ 52736 w 441259"/>
                    <a:gd name="connsiteY85" fmla="*/ 46090 h 548817"/>
                    <a:gd name="connsiteX86" fmla="*/ 45932 w 441259"/>
                    <a:gd name="connsiteY86" fmla="*/ 52847 h 548817"/>
                    <a:gd name="connsiteX87" fmla="*/ 39080 w 441259"/>
                    <a:gd name="connsiteY87" fmla="*/ 44901 h 548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</a:cxnLst>
                  <a:rect l="l" t="t" r="r" b="b"/>
                  <a:pathLst>
                    <a:path w="441259" h="548817">
                      <a:moveTo>
                        <a:pt x="50119" y="131021"/>
                      </a:moveTo>
                      <a:cubicBezTo>
                        <a:pt x="50119" y="226182"/>
                        <a:pt x="50119" y="321343"/>
                        <a:pt x="50119" y="416503"/>
                      </a:cubicBezTo>
                      <a:cubicBezTo>
                        <a:pt x="50119" y="440008"/>
                        <a:pt x="51499" y="435773"/>
                        <a:pt x="30563" y="436392"/>
                      </a:cubicBezTo>
                      <a:cubicBezTo>
                        <a:pt x="31562" y="449239"/>
                        <a:pt x="30944" y="459183"/>
                        <a:pt x="16955" y="467843"/>
                      </a:cubicBezTo>
                      <a:cubicBezTo>
                        <a:pt x="-2886" y="480166"/>
                        <a:pt x="-4932" y="509047"/>
                        <a:pt x="8819" y="528603"/>
                      </a:cubicBezTo>
                      <a:cubicBezTo>
                        <a:pt x="22189" y="547635"/>
                        <a:pt x="47882" y="553440"/>
                        <a:pt x="68199" y="542020"/>
                      </a:cubicBezTo>
                      <a:cubicBezTo>
                        <a:pt x="98127" y="525177"/>
                        <a:pt x="99935" y="482069"/>
                        <a:pt x="70245" y="464227"/>
                      </a:cubicBezTo>
                      <a:cubicBezTo>
                        <a:pt x="58921" y="457423"/>
                        <a:pt x="59778" y="448668"/>
                        <a:pt x="61728" y="440246"/>
                      </a:cubicBezTo>
                      <a:cubicBezTo>
                        <a:pt x="63584" y="432157"/>
                        <a:pt x="72577" y="436773"/>
                        <a:pt x="78096" y="436630"/>
                      </a:cubicBezTo>
                      <a:cubicBezTo>
                        <a:pt x="102695" y="436059"/>
                        <a:pt x="127342" y="437201"/>
                        <a:pt x="151893" y="436059"/>
                      </a:cubicBezTo>
                      <a:cubicBezTo>
                        <a:pt x="164787" y="435440"/>
                        <a:pt x="167975" y="439675"/>
                        <a:pt x="167404" y="451808"/>
                      </a:cubicBezTo>
                      <a:cubicBezTo>
                        <a:pt x="167024" y="459373"/>
                        <a:pt x="162979" y="461514"/>
                        <a:pt x="157983" y="464702"/>
                      </a:cubicBezTo>
                      <a:cubicBezTo>
                        <a:pt x="140569" y="475789"/>
                        <a:pt x="132813" y="496058"/>
                        <a:pt x="137905" y="515756"/>
                      </a:cubicBezTo>
                      <a:cubicBezTo>
                        <a:pt x="142234" y="532457"/>
                        <a:pt x="158935" y="546921"/>
                        <a:pt x="175874" y="548539"/>
                      </a:cubicBezTo>
                      <a:cubicBezTo>
                        <a:pt x="197523" y="550632"/>
                        <a:pt x="215223" y="540831"/>
                        <a:pt x="223597" y="522084"/>
                      </a:cubicBezTo>
                      <a:cubicBezTo>
                        <a:pt x="233446" y="500150"/>
                        <a:pt x="226356" y="477549"/>
                        <a:pt x="203803" y="463751"/>
                      </a:cubicBezTo>
                      <a:cubicBezTo>
                        <a:pt x="193288" y="457327"/>
                        <a:pt x="199188" y="448477"/>
                        <a:pt x="197856" y="440769"/>
                      </a:cubicBezTo>
                      <a:cubicBezTo>
                        <a:pt x="197047" y="436059"/>
                        <a:pt x="201377" y="436487"/>
                        <a:pt x="204517" y="436487"/>
                      </a:cubicBezTo>
                      <a:cubicBezTo>
                        <a:pt x="235968" y="436440"/>
                        <a:pt x="267371" y="436440"/>
                        <a:pt x="298821" y="436487"/>
                      </a:cubicBezTo>
                      <a:cubicBezTo>
                        <a:pt x="301819" y="436487"/>
                        <a:pt x="306054" y="435678"/>
                        <a:pt x="305958" y="440436"/>
                      </a:cubicBezTo>
                      <a:cubicBezTo>
                        <a:pt x="305863" y="448906"/>
                        <a:pt x="309099" y="457565"/>
                        <a:pt x="297822" y="463608"/>
                      </a:cubicBezTo>
                      <a:cubicBezTo>
                        <a:pt x="279123" y="473647"/>
                        <a:pt x="271653" y="495059"/>
                        <a:pt x="277267" y="515280"/>
                      </a:cubicBezTo>
                      <a:cubicBezTo>
                        <a:pt x="282454" y="533837"/>
                        <a:pt x="301629" y="548158"/>
                        <a:pt x="321232" y="548158"/>
                      </a:cubicBezTo>
                      <a:cubicBezTo>
                        <a:pt x="341120" y="548111"/>
                        <a:pt x="358820" y="534645"/>
                        <a:pt x="364768" y="514995"/>
                      </a:cubicBezTo>
                      <a:cubicBezTo>
                        <a:pt x="370668" y="495582"/>
                        <a:pt x="363911" y="473885"/>
                        <a:pt x="345736" y="464227"/>
                      </a:cubicBezTo>
                      <a:cubicBezTo>
                        <a:pt x="333603" y="457803"/>
                        <a:pt x="336077" y="448525"/>
                        <a:pt x="337504" y="440198"/>
                      </a:cubicBezTo>
                      <a:cubicBezTo>
                        <a:pt x="338884" y="432252"/>
                        <a:pt x="347401" y="437296"/>
                        <a:pt x="352635" y="436582"/>
                      </a:cubicBezTo>
                      <a:cubicBezTo>
                        <a:pt x="358915" y="435773"/>
                        <a:pt x="365386" y="436487"/>
                        <a:pt x="371762" y="436344"/>
                      </a:cubicBezTo>
                      <a:cubicBezTo>
                        <a:pt x="410540" y="435678"/>
                        <a:pt x="440992" y="405417"/>
                        <a:pt x="441134" y="366877"/>
                      </a:cubicBezTo>
                      <a:cubicBezTo>
                        <a:pt x="441325" y="304927"/>
                        <a:pt x="441277" y="242978"/>
                        <a:pt x="441134" y="181028"/>
                      </a:cubicBezTo>
                      <a:cubicBezTo>
                        <a:pt x="441039" y="147389"/>
                        <a:pt x="418201" y="120268"/>
                        <a:pt x="385322" y="113226"/>
                      </a:cubicBezTo>
                      <a:cubicBezTo>
                        <a:pt x="370382" y="109991"/>
                        <a:pt x="355252" y="110562"/>
                        <a:pt x="340454" y="111704"/>
                      </a:cubicBezTo>
                      <a:cubicBezTo>
                        <a:pt x="326418" y="112750"/>
                        <a:pt x="325228" y="106517"/>
                        <a:pt x="325562" y="95383"/>
                      </a:cubicBezTo>
                      <a:cubicBezTo>
                        <a:pt x="325799" y="87961"/>
                        <a:pt x="330938" y="86819"/>
                        <a:pt x="335220" y="83869"/>
                      </a:cubicBezTo>
                      <a:cubicBezTo>
                        <a:pt x="352159" y="72259"/>
                        <a:pt x="359296" y="53037"/>
                        <a:pt x="353919" y="33862"/>
                      </a:cubicBezTo>
                      <a:cubicBezTo>
                        <a:pt x="348400" y="14164"/>
                        <a:pt x="332699" y="1412"/>
                        <a:pt x="312525" y="175"/>
                      </a:cubicBezTo>
                      <a:cubicBezTo>
                        <a:pt x="292921" y="-1014"/>
                        <a:pt x="274984" y="10643"/>
                        <a:pt x="267704" y="29342"/>
                      </a:cubicBezTo>
                      <a:cubicBezTo>
                        <a:pt x="259615" y="50087"/>
                        <a:pt x="266895" y="73544"/>
                        <a:pt x="287164" y="84630"/>
                      </a:cubicBezTo>
                      <a:cubicBezTo>
                        <a:pt x="298060" y="90578"/>
                        <a:pt x="295681" y="99000"/>
                        <a:pt x="294634" y="106708"/>
                      </a:cubicBezTo>
                      <a:cubicBezTo>
                        <a:pt x="293445" y="115605"/>
                        <a:pt x="284975" y="110990"/>
                        <a:pt x="279979" y="111085"/>
                      </a:cubicBezTo>
                      <a:cubicBezTo>
                        <a:pt x="257664" y="111608"/>
                        <a:pt x="235349" y="111323"/>
                        <a:pt x="213034" y="111323"/>
                      </a:cubicBezTo>
                      <a:cubicBezTo>
                        <a:pt x="197047" y="111323"/>
                        <a:pt x="195572" y="109087"/>
                        <a:pt x="197523" y="93480"/>
                      </a:cubicBezTo>
                      <a:cubicBezTo>
                        <a:pt x="198379" y="86676"/>
                        <a:pt x="203851" y="86391"/>
                        <a:pt x="207562" y="83726"/>
                      </a:cubicBezTo>
                      <a:cubicBezTo>
                        <a:pt x="223216" y="72592"/>
                        <a:pt x="231067" y="53465"/>
                        <a:pt x="226737" y="36051"/>
                      </a:cubicBezTo>
                      <a:cubicBezTo>
                        <a:pt x="221646" y="15686"/>
                        <a:pt x="205897" y="2078"/>
                        <a:pt x="185342" y="318"/>
                      </a:cubicBezTo>
                      <a:cubicBezTo>
                        <a:pt x="167071" y="-1252"/>
                        <a:pt x="148896" y="9215"/>
                        <a:pt x="140855" y="26011"/>
                      </a:cubicBezTo>
                      <a:cubicBezTo>
                        <a:pt x="130387" y="47803"/>
                        <a:pt x="137857" y="72592"/>
                        <a:pt x="160600" y="85725"/>
                      </a:cubicBezTo>
                      <a:cubicBezTo>
                        <a:pt x="170973" y="91720"/>
                        <a:pt x="166929" y="99999"/>
                        <a:pt x="166548" y="107136"/>
                      </a:cubicBezTo>
                      <a:cubicBezTo>
                        <a:pt x="166167" y="114320"/>
                        <a:pt x="158650" y="111085"/>
                        <a:pt x="154367" y="111133"/>
                      </a:cubicBezTo>
                      <a:cubicBezTo>
                        <a:pt x="128388" y="111466"/>
                        <a:pt x="102410" y="111275"/>
                        <a:pt x="76478" y="111275"/>
                      </a:cubicBezTo>
                      <a:cubicBezTo>
                        <a:pt x="60729" y="111275"/>
                        <a:pt x="58826" y="108611"/>
                        <a:pt x="61062" y="93385"/>
                      </a:cubicBezTo>
                      <a:cubicBezTo>
                        <a:pt x="62157" y="86105"/>
                        <a:pt x="68437" y="86058"/>
                        <a:pt x="72482" y="83108"/>
                      </a:cubicBezTo>
                      <a:cubicBezTo>
                        <a:pt x="87755" y="72069"/>
                        <a:pt x="95225" y="51609"/>
                        <a:pt x="90039" y="33529"/>
                      </a:cubicBezTo>
                      <a:cubicBezTo>
                        <a:pt x="84519" y="14402"/>
                        <a:pt x="68104" y="1270"/>
                        <a:pt x="48120" y="80"/>
                      </a:cubicBezTo>
                      <a:cubicBezTo>
                        <a:pt x="28898" y="-1110"/>
                        <a:pt x="10389" y="11071"/>
                        <a:pt x="3395" y="29532"/>
                      </a:cubicBezTo>
                      <a:cubicBezTo>
                        <a:pt x="-3266" y="47089"/>
                        <a:pt x="968" y="70784"/>
                        <a:pt x="16575" y="79825"/>
                      </a:cubicBezTo>
                      <a:cubicBezTo>
                        <a:pt x="30468" y="87866"/>
                        <a:pt x="32324" y="97763"/>
                        <a:pt x="30849" y="110942"/>
                      </a:cubicBezTo>
                      <a:cubicBezTo>
                        <a:pt x="51308" y="111656"/>
                        <a:pt x="50119" y="107183"/>
                        <a:pt x="50119" y="131021"/>
                      </a:cubicBezTo>
                      <a:close/>
                      <a:moveTo>
                        <a:pt x="328321" y="501863"/>
                      </a:moveTo>
                      <a:cubicBezTo>
                        <a:pt x="328274" y="506335"/>
                        <a:pt x="325086" y="509428"/>
                        <a:pt x="320613" y="509237"/>
                      </a:cubicBezTo>
                      <a:cubicBezTo>
                        <a:pt x="316664" y="509095"/>
                        <a:pt x="314523" y="506050"/>
                        <a:pt x="314523" y="501910"/>
                      </a:cubicBezTo>
                      <a:cubicBezTo>
                        <a:pt x="314523" y="497485"/>
                        <a:pt x="317235" y="495725"/>
                        <a:pt x="321232" y="495201"/>
                      </a:cubicBezTo>
                      <a:cubicBezTo>
                        <a:pt x="324895" y="496010"/>
                        <a:pt x="328369" y="497771"/>
                        <a:pt x="328321" y="501863"/>
                      </a:cubicBezTo>
                      <a:close/>
                      <a:moveTo>
                        <a:pt x="309908" y="38858"/>
                      </a:moveTo>
                      <a:cubicBezTo>
                        <a:pt x="313952" y="39524"/>
                        <a:pt x="317235" y="41380"/>
                        <a:pt x="317235" y="45614"/>
                      </a:cubicBezTo>
                      <a:cubicBezTo>
                        <a:pt x="317235" y="49706"/>
                        <a:pt x="314095" y="52466"/>
                        <a:pt x="310288" y="52751"/>
                      </a:cubicBezTo>
                      <a:cubicBezTo>
                        <a:pt x="306149" y="53037"/>
                        <a:pt x="303722" y="49944"/>
                        <a:pt x="303484" y="45900"/>
                      </a:cubicBezTo>
                      <a:cubicBezTo>
                        <a:pt x="303199" y="41475"/>
                        <a:pt x="305911" y="39381"/>
                        <a:pt x="309908" y="38858"/>
                      </a:cubicBezTo>
                      <a:close/>
                      <a:moveTo>
                        <a:pt x="181631" y="510094"/>
                      </a:moveTo>
                      <a:cubicBezTo>
                        <a:pt x="177158" y="509809"/>
                        <a:pt x="175208" y="506858"/>
                        <a:pt x="175541" y="502814"/>
                      </a:cubicBezTo>
                      <a:cubicBezTo>
                        <a:pt x="175874" y="498770"/>
                        <a:pt x="178300" y="496058"/>
                        <a:pt x="182773" y="496676"/>
                      </a:cubicBezTo>
                      <a:cubicBezTo>
                        <a:pt x="186865" y="497200"/>
                        <a:pt x="189101" y="499769"/>
                        <a:pt x="189244" y="504051"/>
                      </a:cubicBezTo>
                      <a:cubicBezTo>
                        <a:pt x="188149" y="507858"/>
                        <a:pt x="186008" y="510380"/>
                        <a:pt x="181631" y="510094"/>
                      </a:cubicBezTo>
                      <a:close/>
                      <a:moveTo>
                        <a:pt x="182202" y="39001"/>
                      </a:moveTo>
                      <a:cubicBezTo>
                        <a:pt x="185961" y="39239"/>
                        <a:pt x="189434" y="41475"/>
                        <a:pt x="189101" y="45947"/>
                      </a:cubicBezTo>
                      <a:cubicBezTo>
                        <a:pt x="188816" y="50039"/>
                        <a:pt x="185723" y="52085"/>
                        <a:pt x="181916" y="53037"/>
                      </a:cubicBezTo>
                      <a:cubicBezTo>
                        <a:pt x="177920" y="52133"/>
                        <a:pt x="175398" y="50135"/>
                        <a:pt x="175350" y="45710"/>
                      </a:cubicBezTo>
                      <a:cubicBezTo>
                        <a:pt x="175350" y="41047"/>
                        <a:pt x="178157" y="38763"/>
                        <a:pt x="182202" y="39001"/>
                      </a:cubicBezTo>
                      <a:close/>
                      <a:moveTo>
                        <a:pt x="46503" y="509285"/>
                      </a:moveTo>
                      <a:cubicBezTo>
                        <a:pt x="41982" y="509666"/>
                        <a:pt x="39033" y="506858"/>
                        <a:pt x="39033" y="501958"/>
                      </a:cubicBezTo>
                      <a:cubicBezTo>
                        <a:pt x="38985" y="497438"/>
                        <a:pt x="42316" y="495249"/>
                        <a:pt x="45884" y="495249"/>
                      </a:cubicBezTo>
                      <a:cubicBezTo>
                        <a:pt x="49453" y="495249"/>
                        <a:pt x="52736" y="497390"/>
                        <a:pt x="52736" y="501958"/>
                      </a:cubicBezTo>
                      <a:cubicBezTo>
                        <a:pt x="52926" y="506240"/>
                        <a:pt x="50261" y="508952"/>
                        <a:pt x="46503" y="509285"/>
                      </a:cubicBezTo>
                      <a:close/>
                      <a:moveTo>
                        <a:pt x="39080" y="44901"/>
                      </a:moveTo>
                      <a:cubicBezTo>
                        <a:pt x="39508" y="40571"/>
                        <a:pt x="42649" y="38620"/>
                        <a:pt x="46455" y="38953"/>
                      </a:cubicBezTo>
                      <a:cubicBezTo>
                        <a:pt x="50309" y="39286"/>
                        <a:pt x="52974" y="41665"/>
                        <a:pt x="52736" y="46090"/>
                      </a:cubicBezTo>
                      <a:cubicBezTo>
                        <a:pt x="52498" y="50420"/>
                        <a:pt x="49595" y="52942"/>
                        <a:pt x="45932" y="52847"/>
                      </a:cubicBezTo>
                      <a:cubicBezTo>
                        <a:pt x="41554" y="52799"/>
                        <a:pt x="38557" y="49849"/>
                        <a:pt x="39080" y="4490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xmlns="" id="{92288719-B4B6-14BB-4741-B7CA9320174B}"/>
                    </a:ext>
                  </a:extLst>
                </p:cNvPr>
                <p:cNvSpPr/>
                <p:nvPr/>
              </p:nvSpPr>
              <p:spPr>
                <a:xfrm>
                  <a:off x="1088434" y="4118048"/>
                  <a:ext cx="449481" cy="434513"/>
                </a:xfrm>
                <a:custGeom>
                  <a:avLst/>
                  <a:gdLst>
                    <a:gd name="connsiteX0" fmla="*/ 273946 w 449481"/>
                    <a:gd name="connsiteY0" fmla="*/ 0 h 434513"/>
                    <a:gd name="connsiteX1" fmla="*/ 276915 w 449481"/>
                    <a:gd name="connsiteY1" fmla="*/ 8625 h 434513"/>
                    <a:gd name="connsiteX2" fmla="*/ 294725 w 449481"/>
                    <a:gd name="connsiteY2" fmla="*/ 26380 h 434513"/>
                    <a:gd name="connsiteX3" fmla="*/ 309287 w 449481"/>
                    <a:gd name="connsiteY3" fmla="*/ 8793 h 434513"/>
                    <a:gd name="connsiteX4" fmla="*/ 310127 w 449481"/>
                    <a:gd name="connsiteY4" fmla="*/ 2465 h 434513"/>
                    <a:gd name="connsiteX5" fmla="*/ 338412 w 449481"/>
                    <a:gd name="connsiteY5" fmla="*/ 26156 h 434513"/>
                    <a:gd name="connsiteX6" fmla="*/ 431554 w 449481"/>
                    <a:gd name="connsiteY6" fmla="*/ 25764 h 434513"/>
                    <a:gd name="connsiteX7" fmla="*/ 449477 w 449481"/>
                    <a:gd name="connsiteY7" fmla="*/ 58417 h 434513"/>
                    <a:gd name="connsiteX8" fmla="*/ 449477 w 449481"/>
                    <a:gd name="connsiteY8" fmla="*/ 376322 h 434513"/>
                    <a:gd name="connsiteX9" fmla="*/ 431385 w 449481"/>
                    <a:gd name="connsiteY9" fmla="*/ 408806 h 434513"/>
                    <a:gd name="connsiteX10" fmla="*/ 328890 w 449481"/>
                    <a:gd name="connsiteY10" fmla="*/ 408414 h 434513"/>
                    <a:gd name="connsiteX11" fmla="*/ 311472 w 449481"/>
                    <a:gd name="connsiteY11" fmla="*/ 426000 h 434513"/>
                    <a:gd name="connsiteX12" fmla="*/ 310127 w 449481"/>
                    <a:gd name="connsiteY12" fmla="*/ 432161 h 434513"/>
                    <a:gd name="connsiteX13" fmla="*/ 309119 w 449481"/>
                    <a:gd name="connsiteY13" fmla="*/ 416255 h 434513"/>
                    <a:gd name="connsiteX14" fmla="*/ 302846 w 449481"/>
                    <a:gd name="connsiteY14" fmla="*/ 408749 h 434513"/>
                    <a:gd name="connsiteX15" fmla="*/ 276915 w 449481"/>
                    <a:gd name="connsiteY15" fmla="*/ 427344 h 434513"/>
                    <a:gd name="connsiteX16" fmla="*/ 274281 w 449481"/>
                    <a:gd name="connsiteY16" fmla="*/ 434513 h 434513"/>
                    <a:gd name="connsiteX17" fmla="*/ 247902 w 449481"/>
                    <a:gd name="connsiteY17" fmla="*/ 408749 h 434513"/>
                    <a:gd name="connsiteX18" fmla="*/ 155152 w 449481"/>
                    <a:gd name="connsiteY18" fmla="*/ 408749 h 434513"/>
                    <a:gd name="connsiteX19" fmla="*/ 142414 w 449481"/>
                    <a:gd name="connsiteY19" fmla="*/ 408789 h 434513"/>
                    <a:gd name="connsiteX20" fmla="*/ 123981 w 449481"/>
                    <a:gd name="connsiteY20" fmla="*/ 389018 h 434513"/>
                    <a:gd name="connsiteX21" fmla="*/ 12 w 449481"/>
                    <a:gd name="connsiteY21" fmla="*/ 134356 h 434513"/>
                    <a:gd name="connsiteX22" fmla="*/ 0 w 449481"/>
                    <a:gd name="connsiteY22" fmla="*/ 134293 h 434513"/>
                    <a:gd name="connsiteX23" fmla="*/ 8 w 449481"/>
                    <a:gd name="connsiteY23" fmla="*/ 104232 h 434513"/>
                    <a:gd name="connsiteX24" fmla="*/ 81836 w 449481"/>
                    <a:gd name="connsiteY24" fmla="*/ 26156 h 434513"/>
                    <a:gd name="connsiteX25" fmla="*/ 118746 w 449481"/>
                    <a:gd name="connsiteY25" fmla="*/ 25596 h 434513"/>
                    <a:gd name="connsiteX26" fmla="*/ 154928 w 449481"/>
                    <a:gd name="connsiteY26" fmla="*/ 25764 h 434513"/>
                    <a:gd name="connsiteX27" fmla="*/ 255967 w 449481"/>
                    <a:gd name="connsiteY27" fmla="*/ 26492 h 434513"/>
                    <a:gd name="connsiteX28" fmla="*/ 273946 w 449481"/>
                    <a:gd name="connsiteY28" fmla="*/ 8009 h 434513"/>
                    <a:gd name="connsiteX29" fmla="*/ 273946 w 449481"/>
                    <a:gd name="connsiteY29" fmla="*/ 0 h 4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449481" h="434513">
                      <a:moveTo>
                        <a:pt x="273946" y="0"/>
                      </a:moveTo>
                      <a:cubicBezTo>
                        <a:pt x="276970" y="2185"/>
                        <a:pt x="277418" y="5489"/>
                        <a:pt x="276915" y="8625"/>
                      </a:cubicBezTo>
                      <a:cubicBezTo>
                        <a:pt x="274450" y="23244"/>
                        <a:pt x="281115" y="26100"/>
                        <a:pt x="294725" y="26380"/>
                      </a:cubicBezTo>
                      <a:cubicBezTo>
                        <a:pt x="309511" y="26716"/>
                        <a:pt x="309959" y="19323"/>
                        <a:pt x="309287" y="8793"/>
                      </a:cubicBezTo>
                      <a:cubicBezTo>
                        <a:pt x="309175" y="6722"/>
                        <a:pt x="309847" y="4592"/>
                        <a:pt x="310127" y="2465"/>
                      </a:cubicBezTo>
                      <a:cubicBezTo>
                        <a:pt x="313768" y="26156"/>
                        <a:pt x="313768" y="26213"/>
                        <a:pt x="338412" y="26156"/>
                      </a:cubicBezTo>
                      <a:cubicBezTo>
                        <a:pt x="369440" y="26044"/>
                        <a:pt x="400525" y="25876"/>
                        <a:pt x="431554" y="25764"/>
                      </a:cubicBezTo>
                      <a:cubicBezTo>
                        <a:pt x="448076" y="30916"/>
                        <a:pt x="449532" y="43295"/>
                        <a:pt x="449477" y="58417"/>
                      </a:cubicBezTo>
                      <a:cubicBezTo>
                        <a:pt x="448973" y="164385"/>
                        <a:pt x="448916" y="270353"/>
                        <a:pt x="449477" y="376322"/>
                      </a:cubicBezTo>
                      <a:cubicBezTo>
                        <a:pt x="449588" y="391555"/>
                        <a:pt x="447629" y="403653"/>
                        <a:pt x="431385" y="408806"/>
                      </a:cubicBezTo>
                      <a:cubicBezTo>
                        <a:pt x="397220" y="408806"/>
                        <a:pt x="363000" y="409534"/>
                        <a:pt x="328890" y="408414"/>
                      </a:cubicBezTo>
                      <a:cubicBezTo>
                        <a:pt x="314719" y="407965"/>
                        <a:pt x="309230" y="411943"/>
                        <a:pt x="311472" y="426000"/>
                      </a:cubicBezTo>
                      <a:cubicBezTo>
                        <a:pt x="311752" y="427961"/>
                        <a:pt x="310631" y="430090"/>
                        <a:pt x="310127" y="432161"/>
                      </a:cubicBezTo>
                      <a:cubicBezTo>
                        <a:pt x="309735" y="426841"/>
                        <a:pt x="309287" y="421575"/>
                        <a:pt x="309119" y="416255"/>
                      </a:cubicBezTo>
                      <a:cubicBezTo>
                        <a:pt x="309007" y="411943"/>
                        <a:pt x="307439" y="409815"/>
                        <a:pt x="302846" y="408749"/>
                      </a:cubicBezTo>
                      <a:cubicBezTo>
                        <a:pt x="285428" y="404773"/>
                        <a:pt x="278426" y="409702"/>
                        <a:pt x="276915" y="427344"/>
                      </a:cubicBezTo>
                      <a:cubicBezTo>
                        <a:pt x="276690" y="429753"/>
                        <a:pt x="275178" y="432106"/>
                        <a:pt x="274281" y="434513"/>
                      </a:cubicBezTo>
                      <a:cubicBezTo>
                        <a:pt x="273330" y="408749"/>
                        <a:pt x="273330" y="408749"/>
                        <a:pt x="247902" y="408749"/>
                      </a:cubicBezTo>
                      <a:cubicBezTo>
                        <a:pt x="216985" y="408749"/>
                        <a:pt x="186068" y="408749"/>
                        <a:pt x="155152" y="408749"/>
                      </a:cubicBezTo>
                      <a:lnTo>
                        <a:pt x="142414" y="408789"/>
                      </a:lnTo>
                      <a:lnTo>
                        <a:pt x="123981" y="389018"/>
                      </a:lnTo>
                      <a:cubicBezTo>
                        <a:pt x="64271" y="310525"/>
                        <a:pt x="24357" y="223804"/>
                        <a:pt x="12" y="134356"/>
                      </a:cubicBezTo>
                      <a:lnTo>
                        <a:pt x="0" y="134293"/>
                      </a:lnTo>
                      <a:lnTo>
                        <a:pt x="8" y="104232"/>
                      </a:lnTo>
                      <a:cubicBezTo>
                        <a:pt x="568" y="60770"/>
                        <a:pt x="36694" y="27556"/>
                        <a:pt x="81836" y="26156"/>
                      </a:cubicBezTo>
                      <a:cubicBezTo>
                        <a:pt x="94102" y="25764"/>
                        <a:pt x="106424" y="25764"/>
                        <a:pt x="118746" y="25596"/>
                      </a:cubicBezTo>
                      <a:cubicBezTo>
                        <a:pt x="130787" y="25652"/>
                        <a:pt x="142886" y="25652"/>
                        <a:pt x="154928" y="25764"/>
                      </a:cubicBezTo>
                      <a:cubicBezTo>
                        <a:pt x="188645" y="25876"/>
                        <a:pt x="222306" y="25204"/>
                        <a:pt x="255967" y="26492"/>
                      </a:cubicBezTo>
                      <a:cubicBezTo>
                        <a:pt x="270922" y="27052"/>
                        <a:pt x="276298" y="22460"/>
                        <a:pt x="273946" y="8009"/>
                      </a:cubicBezTo>
                      <a:cubicBezTo>
                        <a:pt x="273497" y="5433"/>
                        <a:pt x="273946" y="2689"/>
                        <a:pt x="273946" y="0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xmlns="" id="{6CF15DD3-45A7-88A4-DEC6-9D7657C5A4A0}"/>
                    </a:ext>
                  </a:extLst>
                </p:cNvPr>
                <p:cNvSpPr/>
                <p:nvPr/>
              </p:nvSpPr>
              <p:spPr>
                <a:xfrm>
                  <a:off x="1174539" y="4016767"/>
                  <a:ext cx="108103" cy="130399"/>
                </a:xfrm>
                <a:custGeom>
                  <a:avLst/>
                  <a:gdLst>
                    <a:gd name="connsiteX0" fmla="*/ 61363 w 91836"/>
                    <a:gd name="connsiteY0" fmla="*/ 110778 h 110777"/>
                    <a:gd name="connsiteX1" fmla="*/ 75067 w 91836"/>
                    <a:gd name="connsiteY1" fmla="*/ 79280 h 110777"/>
                    <a:gd name="connsiteX2" fmla="*/ 77921 w 91836"/>
                    <a:gd name="connsiteY2" fmla="*/ 13428 h 110777"/>
                    <a:gd name="connsiteX3" fmla="*/ 12165 w 91836"/>
                    <a:gd name="connsiteY3" fmla="*/ 14380 h 110777"/>
                    <a:gd name="connsiteX4" fmla="*/ 16352 w 91836"/>
                    <a:gd name="connsiteY4" fmla="*/ 79660 h 110777"/>
                    <a:gd name="connsiteX5" fmla="*/ 30579 w 91836"/>
                    <a:gd name="connsiteY5" fmla="*/ 110683 h 110777"/>
                    <a:gd name="connsiteX6" fmla="*/ 61363 w 91836"/>
                    <a:gd name="connsiteY6" fmla="*/ 110778 h 110777"/>
                    <a:gd name="connsiteX7" fmla="*/ 46471 w 91836"/>
                    <a:gd name="connsiteY7" fmla="*/ 38932 h 110777"/>
                    <a:gd name="connsiteX8" fmla="*/ 52751 w 91836"/>
                    <a:gd name="connsiteY8" fmla="*/ 46354 h 110777"/>
                    <a:gd name="connsiteX9" fmla="*/ 44948 w 91836"/>
                    <a:gd name="connsiteY9" fmla="*/ 52730 h 110777"/>
                    <a:gd name="connsiteX10" fmla="*/ 39048 w 91836"/>
                    <a:gd name="connsiteY10" fmla="*/ 44831 h 110777"/>
                    <a:gd name="connsiteX11" fmla="*/ 46471 w 91836"/>
                    <a:gd name="connsiteY11" fmla="*/ 38932 h 1107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91836" h="110777">
                      <a:moveTo>
                        <a:pt x="61363" y="110778"/>
                      </a:moveTo>
                      <a:cubicBezTo>
                        <a:pt x="60174" y="97788"/>
                        <a:pt x="61982" y="88272"/>
                        <a:pt x="75067" y="79280"/>
                      </a:cubicBezTo>
                      <a:cubicBezTo>
                        <a:pt x="97049" y="64102"/>
                        <a:pt x="96811" y="32556"/>
                        <a:pt x="77921" y="13428"/>
                      </a:cubicBezTo>
                      <a:cubicBezTo>
                        <a:pt x="59841" y="-4842"/>
                        <a:pt x="29294" y="-4414"/>
                        <a:pt x="12165" y="14380"/>
                      </a:cubicBezTo>
                      <a:cubicBezTo>
                        <a:pt x="-4964" y="33174"/>
                        <a:pt x="-4393" y="65814"/>
                        <a:pt x="16352" y="79660"/>
                      </a:cubicBezTo>
                      <a:cubicBezTo>
                        <a:pt x="29294" y="88272"/>
                        <a:pt x="32435" y="97265"/>
                        <a:pt x="30579" y="110683"/>
                      </a:cubicBezTo>
                      <a:cubicBezTo>
                        <a:pt x="40904" y="105021"/>
                        <a:pt x="51134" y="104592"/>
                        <a:pt x="61363" y="110778"/>
                      </a:cubicBezTo>
                      <a:close/>
                      <a:moveTo>
                        <a:pt x="46471" y="38932"/>
                      </a:moveTo>
                      <a:cubicBezTo>
                        <a:pt x="50325" y="39503"/>
                        <a:pt x="53560" y="41977"/>
                        <a:pt x="52751" y="46354"/>
                      </a:cubicBezTo>
                      <a:cubicBezTo>
                        <a:pt x="52038" y="50113"/>
                        <a:pt x="49183" y="52539"/>
                        <a:pt x="44948" y="52730"/>
                      </a:cubicBezTo>
                      <a:cubicBezTo>
                        <a:pt x="40904" y="51588"/>
                        <a:pt x="38763" y="49114"/>
                        <a:pt x="39048" y="44831"/>
                      </a:cubicBezTo>
                      <a:cubicBezTo>
                        <a:pt x="39429" y="40169"/>
                        <a:pt x="42426" y="38313"/>
                        <a:pt x="46471" y="38932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xmlns="" id="{47E36146-9E00-D275-D58E-5531CE204140}"/>
                    </a:ext>
                  </a:extLst>
                </p:cNvPr>
                <p:cNvSpPr/>
                <p:nvPr/>
              </p:nvSpPr>
              <p:spPr>
                <a:xfrm>
                  <a:off x="1327446" y="4527794"/>
                  <a:ext cx="107559" cy="127099"/>
                </a:xfrm>
                <a:custGeom>
                  <a:avLst/>
                  <a:gdLst>
                    <a:gd name="connsiteX0" fmla="*/ 56512 w 91374"/>
                    <a:gd name="connsiteY0" fmla="*/ 9291 h 107973"/>
                    <a:gd name="connsiteX1" fmla="*/ 45616 w 91374"/>
                    <a:gd name="connsiteY1" fmla="*/ 13 h 107973"/>
                    <a:gd name="connsiteX2" fmla="*/ 35909 w 91374"/>
                    <a:gd name="connsiteY2" fmla="*/ 9101 h 107973"/>
                    <a:gd name="connsiteX3" fmla="*/ 29914 w 91374"/>
                    <a:gd name="connsiteY3" fmla="*/ 18093 h 107973"/>
                    <a:gd name="connsiteX4" fmla="*/ 24300 w 91374"/>
                    <a:gd name="connsiteY4" fmla="*/ 21614 h 107973"/>
                    <a:gd name="connsiteX5" fmla="*/ 1414 w 91374"/>
                    <a:gd name="connsiteY5" fmla="*/ 72097 h 107973"/>
                    <a:gd name="connsiteX6" fmla="*/ 45425 w 91374"/>
                    <a:gd name="connsiteY6" fmla="*/ 107973 h 107973"/>
                    <a:gd name="connsiteX7" fmla="*/ 89485 w 91374"/>
                    <a:gd name="connsiteY7" fmla="*/ 75475 h 107973"/>
                    <a:gd name="connsiteX8" fmla="*/ 67503 w 91374"/>
                    <a:gd name="connsiteY8" fmla="*/ 21852 h 107973"/>
                    <a:gd name="connsiteX9" fmla="*/ 60413 w 91374"/>
                    <a:gd name="connsiteY9" fmla="*/ 16095 h 107973"/>
                    <a:gd name="connsiteX10" fmla="*/ 60413 w 91374"/>
                    <a:gd name="connsiteY10" fmla="*/ 16095 h 107973"/>
                    <a:gd name="connsiteX11" fmla="*/ 56512 w 91374"/>
                    <a:gd name="connsiteY11" fmla="*/ 9291 h 107973"/>
                    <a:gd name="connsiteX12" fmla="*/ 46187 w 91374"/>
                    <a:gd name="connsiteY12" fmla="*/ 69100 h 107973"/>
                    <a:gd name="connsiteX13" fmla="*/ 38574 w 91374"/>
                    <a:gd name="connsiteY13" fmla="*/ 61677 h 107973"/>
                    <a:gd name="connsiteX14" fmla="*/ 45711 w 91374"/>
                    <a:gd name="connsiteY14" fmla="*/ 55063 h 107973"/>
                    <a:gd name="connsiteX15" fmla="*/ 52372 w 91374"/>
                    <a:gd name="connsiteY15" fmla="*/ 61820 h 107973"/>
                    <a:gd name="connsiteX16" fmla="*/ 46187 w 91374"/>
                    <a:gd name="connsiteY16" fmla="*/ 69100 h 107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374" h="107973">
                      <a:moveTo>
                        <a:pt x="56512" y="9291"/>
                      </a:moveTo>
                      <a:cubicBezTo>
                        <a:pt x="55655" y="2820"/>
                        <a:pt x="52325" y="-225"/>
                        <a:pt x="45616" y="13"/>
                      </a:cubicBezTo>
                      <a:cubicBezTo>
                        <a:pt x="39478" y="251"/>
                        <a:pt x="36908" y="3344"/>
                        <a:pt x="35909" y="9101"/>
                      </a:cubicBezTo>
                      <a:cubicBezTo>
                        <a:pt x="35291" y="12717"/>
                        <a:pt x="35814" y="17760"/>
                        <a:pt x="29914" y="18093"/>
                      </a:cubicBezTo>
                      <a:cubicBezTo>
                        <a:pt x="28059" y="19283"/>
                        <a:pt x="26203" y="20472"/>
                        <a:pt x="24300" y="21614"/>
                      </a:cubicBezTo>
                      <a:cubicBezTo>
                        <a:pt x="5220" y="32748"/>
                        <a:pt x="-3678" y="52351"/>
                        <a:pt x="1414" y="72097"/>
                      </a:cubicBezTo>
                      <a:cubicBezTo>
                        <a:pt x="6885" y="93413"/>
                        <a:pt x="24538" y="107830"/>
                        <a:pt x="45425" y="107973"/>
                      </a:cubicBezTo>
                      <a:cubicBezTo>
                        <a:pt x="64933" y="108116"/>
                        <a:pt x="84251" y="93841"/>
                        <a:pt x="89485" y="75475"/>
                      </a:cubicBezTo>
                      <a:cubicBezTo>
                        <a:pt x="95480" y="54397"/>
                        <a:pt x="86963" y="33510"/>
                        <a:pt x="67503" y="21852"/>
                      </a:cubicBezTo>
                      <a:cubicBezTo>
                        <a:pt x="64838" y="20235"/>
                        <a:pt x="61555" y="19568"/>
                        <a:pt x="60413" y="16095"/>
                      </a:cubicBezTo>
                      <a:lnTo>
                        <a:pt x="60413" y="16095"/>
                      </a:lnTo>
                      <a:cubicBezTo>
                        <a:pt x="57654" y="14668"/>
                        <a:pt x="56892" y="11956"/>
                        <a:pt x="56512" y="9291"/>
                      </a:cubicBezTo>
                      <a:close/>
                      <a:moveTo>
                        <a:pt x="46187" y="69100"/>
                      </a:moveTo>
                      <a:cubicBezTo>
                        <a:pt x="41714" y="69242"/>
                        <a:pt x="38526" y="66102"/>
                        <a:pt x="38574" y="61677"/>
                      </a:cubicBezTo>
                      <a:cubicBezTo>
                        <a:pt x="38621" y="57776"/>
                        <a:pt x="41857" y="55729"/>
                        <a:pt x="45711" y="55063"/>
                      </a:cubicBezTo>
                      <a:cubicBezTo>
                        <a:pt x="49708" y="55587"/>
                        <a:pt x="52372" y="57490"/>
                        <a:pt x="52372" y="61820"/>
                      </a:cubicBezTo>
                      <a:cubicBezTo>
                        <a:pt x="52277" y="65864"/>
                        <a:pt x="50136" y="68957"/>
                        <a:pt x="46187" y="6910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xmlns="" id="{7C4B1654-9B44-C5DD-D3DF-B31FFDBAE375}"/>
                    </a:ext>
                  </a:extLst>
                </p:cNvPr>
                <p:cNvSpPr/>
                <p:nvPr/>
              </p:nvSpPr>
              <p:spPr>
                <a:xfrm>
                  <a:off x="1330486" y="4016563"/>
                  <a:ext cx="107398" cy="126145"/>
                </a:xfrm>
                <a:custGeom>
                  <a:avLst/>
                  <a:gdLst>
                    <a:gd name="connsiteX0" fmla="*/ 36177 w 91237"/>
                    <a:gd name="connsiteY0" fmla="*/ 97818 h 107163"/>
                    <a:gd name="connsiteX1" fmla="*/ 45789 w 91237"/>
                    <a:gd name="connsiteY1" fmla="*/ 107144 h 107163"/>
                    <a:gd name="connsiteX2" fmla="*/ 56827 w 91237"/>
                    <a:gd name="connsiteY2" fmla="*/ 98008 h 107163"/>
                    <a:gd name="connsiteX3" fmla="*/ 60681 w 91237"/>
                    <a:gd name="connsiteY3" fmla="*/ 91204 h 107163"/>
                    <a:gd name="connsiteX4" fmla="*/ 60681 w 91237"/>
                    <a:gd name="connsiteY4" fmla="*/ 91204 h 107163"/>
                    <a:gd name="connsiteX5" fmla="*/ 60681 w 91237"/>
                    <a:gd name="connsiteY5" fmla="*/ 91204 h 107163"/>
                    <a:gd name="connsiteX6" fmla="*/ 70483 w 91237"/>
                    <a:gd name="connsiteY6" fmla="*/ 84210 h 107163"/>
                    <a:gd name="connsiteX7" fmla="*/ 90657 w 91237"/>
                    <a:gd name="connsiteY7" fmla="*/ 38485 h 107163"/>
                    <a:gd name="connsiteX8" fmla="*/ 61110 w 91237"/>
                    <a:gd name="connsiteY8" fmla="*/ 2800 h 107163"/>
                    <a:gd name="connsiteX9" fmla="*/ 12578 w 91237"/>
                    <a:gd name="connsiteY9" fmla="*/ 14838 h 107163"/>
                    <a:gd name="connsiteX10" fmla="*/ 30040 w 91237"/>
                    <a:gd name="connsiteY10" fmla="*/ 89158 h 107163"/>
                    <a:gd name="connsiteX11" fmla="*/ 36177 w 91237"/>
                    <a:gd name="connsiteY11" fmla="*/ 97818 h 107163"/>
                    <a:gd name="connsiteX12" fmla="*/ 46122 w 91237"/>
                    <a:gd name="connsiteY12" fmla="*/ 38961 h 107163"/>
                    <a:gd name="connsiteX13" fmla="*/ 52640 w 91237"/>
                    <a:gd name="connsiteY13" fmla="*/ 45955 h 107163"/>
                    <a:gd name="connsiteX14" fmla="*/ 45741 w 91237"/>
                    <a:gd name="connsiteY14" fmla="*/ 52712 h 107163"/>
                    <a:gd name="connsiteX15" fmla="*/ 38890 w 91237"/>
                    <a:gd name="connsiteY15" fmla="*/ 45527 h 107163"/>
                    <a:gd name="connsiteX16" fmla="*/ 46122 w 91237"/>
                    <a:gd name="connsiteY16" fmla="*/ 38961 h 10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1237" h="107163">
                      <a:moveTo>
                        <a:pt x="36177" y="97818"/>
                      </a:moveTo>
                      <a:cubicBezTo>
                        <a:pt x="37177" y="103480"/>
                        <a:pt x="39556" y="106858"/>
                        <a:pt x="45789" y="107144"/>
                      </a:cubicBezTo>
                      <a:cubicBezTo>
                        <a:pt x="52450" y="107429"/>
                        <a:pt x="55971" y="104574"/>
                        <a:pt x="56827" y="98008"/>
                      </a:cubicBezTo>
                      <a:cubicBezTo>
                        <a:pt x="57160" y="95344"/>
                        <a:pt x="57922" y="92632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0681" y="91204"/>
                        <a:pt x="60681" y="91204"/>
                        <a:pt x="60681" y="91204"/>
                      </a:cubicBezTo>
                      <a:cubicBezTo>
                        <a:pt x="62775" y="87207"/>
                        <a:pt x="67152" y="86446"/>
                        <a:pt x="70483" y="84210"/>
                      </a:cubicBezTo>
                      <a:cubicBezTo>
                        <a:pt x="86851" y="73171"/>
                        <a:pt x="93321" y="57803"/>
                        <a:pt x="90657" y="38485"/>
                      </a:cubicBezTo>
                      <a:cubicBezTo>
                        <a:pt x="88183" y="20595"/>
                        <a:pt x="77810" y="8367"/>
                        <a:pt x="61110" y="2800"/>
                      </a:cubicBezTo>
                      <a:cubicBezTo>
                        <a:pt x="42934" y="-3243"/>
                        <a:pt x="26090" y="373"/>
                        <a:pt x="12578" y="14838"/>
                      </a:cubicBezTo>
                      <a:cubicBezTo>
                        <a:pt x="-9500" y="38438"/>
                        <a:pt x="-1792" y="71173"/>
                        <a:pt x="30040" y="89158"/>
                      </a:cubicBezTo>
                      <a:cubicBezTo>
                        <a:pt x="36082" y="89111"/>
                        <a:pt x="35559" y="94202"/>
                        <a:pt x="36177" y="97818"/>
                      </a:cubicBezTo>
                      <a:close/>
                      <a:moveTo>
                        <a:pt x="46122" y="38961"/>
                      </a:moveTo>
                      <a:cubicBezTo>
                        <a:pt x="50404" y="38913"/>
                        <a:pt x="52688" y="41530"/>
                        <a:pt x="52640" y="45955"/>
                      </a:cubicBezTo>
                      <a:cubicBezTo>
                        <a:pt x="52069" y="49952"/>
                        <a:pt x="49881" y="53045"/>
                        <a:pt x="45741" y="52712"/>
                      </a:cubicBezTo>
                      <a:cubicBezTo>
                        <a:pt x="41982" y="52379"/>
                        <a:pt x="38842" y="49619"/>
                        <a:pt x="38890" y="45527"/>
                      </a:cubicBezTo>
                      <a:cubicBezTo>
                        <a:pt x="38937" y="41340"/>
                        <a:pt x="42125" y="39009"/>
                        <a:pt x="46122" y="38961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xmlns="" id="{9B0CA153-94E3-D60E-1E69-5736F0C91A87}"/>
                    </a:ext>
                  </a:extLst>
                </p:cNvPr>
                <p:cNvSpPr/>
                <p:nvPr/>
              </p:nvSpPr>
              <p:spPr>
                <a:xfrm flipH="1" flipV="1">
                  <a:off x="1065012" y="3101426"/>
                  <a:ext cx="1008784" cy="801190"/>
                </a:xfrm>
                <a:custGeom>
                  <a:avLst/>
                  <a:gdLst>
                    <a:gd name="connsiteX0" fmla="*/ 193555 w 1008784"/>
                    <a:gd name="connsiteY0" fmla="*/ 801190 h 801190"/>
                    <a:gd name="connsiteX1" fmla="*/ 191977 w 1008784"/>
                    <a:gd name="connsiteY1" fmla="*/ 793879 h 801190"/>
                    <a:gd name="connsiteX2" fmla="*/ 192405 w 1008784"/>
                    <a:gd name="connsiteY2" fmla="*/ 551981 h 801190"/>
                    <a:gd name="connsiteX3" fmla="*/ 181938 w 1008784"/>
                    <a:gd name="connsiteY3" fmla="*/ 536707 h 801190"/>
                    <a:gd name="connsiteX4" fmla="*/ 38 w 1008784"/>
                    <a:gd name="connsiteY4" fmla="*/ 290384 h 801190"/>
                    <a:gd name="connsiteX5" fmla="*/ 218717 w 1008784"/>
                    <a:gd name="connsiteY5" fmla="*/ 45345 h 801190"/>
                    <a:gd name="connsiteX6" fmla="*/ 445771 w 1008784"/>
                    <a:gd name="connsiteY6" fmla="*/ 134986 h 801190"/>
                    <a:gd name="connsiteX7" fmla="*/ 462852 w 1008784"/>
                    <a:gd name="connsiteY7" fmla="*/ 143313 h 801190"/>
                    <a:gd name="connsiteX8" fmla="*/ 651461 w 1008784"/>
                    <a:gd name="connsiteY8" fmla="*/ 143313 h 801190"/>
                    <a:gd name="connsiteX9" fmla="*/ 668590 w 1008784"/>
                    <a:gd name="connsiteY9" fmla="*/ 133559 h 801190"/>
                    <a:gd name="connsiteX10" fmla="*/ 741197 w 1008784"/>
                    <a:gd name="connsiteY10" fmla="*/ 10421 h 801190"/>
                    <a:gd name="connsiteX11" fmla="*/ 759373 w 1008784"/>
                    <a:gd name="connsiteY11" fmla="*/ 1 h 801190"/>
                    <a:gd name="connsiteX12" fmla="*/ 1008784 w 1008784"/>
                    <a:gd name="connsiteY12" fmla="*/ 218 h 801190"/>
                    <a:gd name="connsiteX13" fmla="*/ 1005265 w 1008784"/>
                    <a:gd name="connsiteY13" fmla="*/ 39276 h 801190"/>
                    <a:gd name="connsiteX14" fmla="*/ 781784 w 1008784"/>
                    <a:gd name="connsiteY14" fmla="*/ 39207 h 801190"/>
                    <a:gd name="connsiteX15" fmla="*/ 764655 w 1008784"/>
                    <a:gd name="connsiteY15" fmla="*/ 48818 h 801190"/>
                    <a:gd name="connsiteX16" fmla="*/ 691476 w 1008784"/>
                    <a:gd name="connsiteY16" fmla="*/ 173241 h 801190"/>
                    <a:gd name="connsiteX17" fmla="*/ 673300 w 1008784"/>
                    <a:gd name="connsiteY17" fmla="*/ 183804 h 801190"/>
                    <a:gd name="connsiteX18" fmla="*/ 491496 w 1008784"/>
                    <a:gd name="connsiteY18" fmla="*/ 183375 h 801190"/>
                    <a:gd name="connsiteX19" fmla="*/ 482979 w 1008784"/>
                    <a:gd name="connsiteY19" fmla="*/ 196555 h 801190"/>
                    <a:gd name="connsiteX20" fmla="*/ 496301 w 1008784"/>
                    <a:gd name="connsiteY20" fmla="*/ 226388 h 801190"/>
                    <a:gd name="connsiteX21" fmla="*/ 531035 w 1008784"/>
                    <a:gd name="connsiteY21" fmla="*/ 228149 h 801190"/>
                    <a:gd name="connsiteX22" fmla="*/ 693712 w 1008784"/>
                    <a:gd name="connsiteY22" fmla="*/ 228434 h 801190"/>
                    <a:gd name="connsiteX23" fmla="*/ 710651 w 1008784"/>
                    <a:gd name="connsiteY23" fmla="*/ 217253 h 801190"/>
                    <a:gd name="connsiteX24" fmla="*/ 724687 w 1008784"/>
                    <a:gd name="connsiteY24" fmla="*/ 181900 h 801190"/>
                    <a:gd name="connsiteX25" fmla="*/ 742244 w 1008784"/>
                    <a:gd name="connsiteY25" fmla="*/ 170148 h 801190"/>
                    <a:gd name="connsiteX26" fmla="*/ 979509 w 1008784"/>
                    <a:gd name="connsiteY26" fmla="*/ 170274 h 801190"/>
                    <a:gd name="connsiteX27" fmla="*/ 978385 w 1008784"/>
                    <a:gd name="connsiteY27" fmla="*/ 175660 h 801190"/>
                    <a:gd name="connsiteX28" fmla="*/ 966071 w 1008784"/>
                    <a:gd name="connsiteY28" fmla="*/ 213140 h 801190"/>
                    <a:gd name="connsiteX29" fmla="*/ 786018 w 1008784"/>
                    <a:gd name="connsiteY29" fmla="*/ 213161 h 801190"/>
                    <a:gd name="connsiteX30" fmla="*/ 772363 w 1008784"/>
                    <a:gd name="connsiteY30" fmla="*/ 213256 h 801190"/>
                    <a:gd name="connsiteX31" fmla="*/ 754472 w 1008784"/>
                    <a:gd name="connsiteY31" fmla="*/ 225294 h 801190"/>
                    <a:gd name="connsiteX32" fmla="*/ 743339 w 1008784"/>
                    <a:gd name="connsiteY32" fmla="*/ 253223 h 801190"/>
                    <a:gd name="connsiteX33" fmla="*/ 713839 w 1008784"/>
                    <a:gd name="connsiteY33" fmla="*/ 273540 h 801190"/>
                    <a:gd name="connsiteX34" fmla="*/ 534746 w 1008784"/>
                    <a:gd name="connsiteY34" fmla="*/ 273302 h 801190"/>
                    <a:gd name="connsiteX35" fmla="*/ 521091 w 1008784"/>
                    <a:gd name="connsiteY35" fmla="*/ 273302 h 801190"/>
                    <a:gd name="connsiteX36" fmla="*/ 507768 w 1008784"/>
                    <a:gd name="connsiteY36" fmla="*/ 285816 h 801190"/>
                    <a:gd name="connsiteX37" fmla="*/ 521186 w 1008784"/>
                    <a:gd name="connsiteY37" fmla="*/ 300280 h 801190"/>
                    <a:gd name="connsiteX38" fmla="*/ 678296 w 1008784"/>
                    <a:gd name="connsiteY38" fmla="*/ 298282 h 801190"/>
                    <a:gd name="connsiteX39" fmla="*/ 738438 w 1008784"/>
                    <a:gd name="connsiteY39" fmla="*/ 297616 h 801190"/>
                    <a:gd name="connsiteX40" fmla="*/ 875136 w 1008784"/>
                    <a:gd name="connsiteY40" fmla="*/ 297521 h 801190"/>
                    <a:gd name="connsiteX41" fmla="*/ 937465 w 1008784"/>
                    <a:gd name="connsiteY41" fmla="*/ 296118 h 801190"/>
                    <a:gd name="connsiteX42" fmla="*/ 915349 w 1008784"/>
                    <a:gd name="connsiteY42" fmla="*/ 343583 h 801190"/>
                    <a:gd name="connsiteX43" fmla="*/ 901632 w 1008784"/>
                    <a:gd name="connsiteY43" fmla="*/ 343478 h 801190"/>
                    <a:gd name="connsiteX44" fmla="*/ 808095 w 1008784"/>
                    <a:gd name="connsiteY44" fmla="*/ 344863 h 801190"/>
                    <a:gd name="connsiteX45" fmla="*/ 603262 w 1008784"/>
                    <a:gd name="connsiteY45" fmla="*/ 346624 h 801190"/>
                    <a:gd name="connsiteX46" fmla="*/ 514572 w 1008784"/>
                    <a:gd name="connsiteY46" fmla="*/ 349764 h 801190"/>
                    <a:gd name="connsiteX47" fmla="*/ 498538 w 1008784"/>
                    <a:gd name="connsiteY47" fmla="*/ 361374 h 801190"/>
                    <a:gd name="connsiteX48" fmla="*/ 496063 w 1008784"/>
                    <a:gd name="connsiteY48" fmla="*/ 369177 h 801190"/>
                    <a:gd name="connsiteX49" fmla="*/ 514382 w 1008784"/>
                    <a:gd name="connsiteY49" fmla="*/ 393538 h 801190"/>
                    <a:gd name="connsiteX50" fmla="*/ 888623 w 1008784"/>
                    <a:gd name="connsiteY50" fmla="*/ 393245 h 801190"/>
                    <a:gd name="connsiteX51" fmla="*/ 851882 w 1008784"/>
                    <a:gd name="connsiteY51" fmla="*/ 442451 h 801190"/>
                    <a:gd name="connsiteX52" fmla="*/ 479458 w 1008784"/>
                    <a:gd name="connsiteY52" fmla="*/ 442451 h 801190"/>
                    <a:gd name="connsiteX53" fmla="*/ 449339 w 1008784"/>
                    <a:gd name="connsiteY53" fmla="*/ 457010 h 801190"/>
                    <a:gd name="connsiteX54" fmla="*/ 430640 w 1008784"/>
                    <a:gd name="connsiteY54" fmla="*/ 478517 h 801190"/>
                    <a:gd name="connsiteX55" fmla="*/ 444629 w 1008784"/>
                    <a:gd name="connsiteY55" fmla="*/ 480800 h 801190"/>
                    <a:gd name="connsiteX56" fmla="*/ 610018 w 1008784"/>
                    <a:gd name="connsiteY56" fmla="*/ 480420 h 801190"/>
                    <a:gd name="connsiteX57" fmla="*/ 753426 w 1008784"/>
                    <a:gd name="connsiteY57" fmla="*/ 478231 h 801190"/>
                    <a:gd name="connsiteX58" fmla="*/ 778500 w 1008784"/>
                    <a:gd name="connsiteY58" fmla="*/ 503163 h 801190"/>
                    <a:gd name="connsiteX59" fmla="*/ 778494 w 1008784"/>
                    <a:gd name="connsiteY59" fmla="*/ 516064 h 801190"/>
                    <a:gd name="connsiteX60" fmla="*/ 765980 w 1008784"/>
                    <a:gd name="connsiteY60" fmla="*/ 528309 h 801190"/>
                    <a:gd name="connsiteX61" fmla="*/ 734528 w 1008784"/>
                    <a:gd name="connsiteY61" fmla="*/ 552267 h 801190"/>
                    <a:gd name="connsiteX62" fmla="*/ 732234 w 1008784"/>
                    <a:gd name="connsiteY62" fmla="*/ 554014 h 801190"/>
                    <a:gd name="connsiteX63" fmla="*/ 732300 w 1008784"/>
                    <a:gd name="connsiteY63" fmla="*/ 540990 h 801190"/>
                    <a:gd name="connsiteX64" fmla="*/ 727827 w 1008784"/>
                    <a:gd name="connsiteY64" fmla="*/ 529190 h 801190"/>
                    <a:gd name="connsiteX65" fmla="*/ 711555 w 1008784"/>
                    <a:gd name="connsiteY65" fmla="*/ 527667 h 801190"/>
                    <a:gd name="connsiteX66" fmla="*/ 542216 w 1008784"/>
                    <a:gd name="connsiteY66" fmla="*/ 528191 h 801190"/>
                    <a:gd name="connsiteX67" fmla="*/ 364789 w 1008784"/>
                    <a:gd name="connsiteY67" fmla="*/ 530379 h 801190"/>
                    <a:gd name="connsiteX68" fmla="*/ 340809 w 1008784"/>
                    <a:gd name="connsiteY68" fmla="*/ 535090 h 801190"/>
                    <a:gd name="connsiteX69" fmla="*/ 249930 w 1008784"/>
                    <a:gd name="connsiteY69" fmla="*/ 551886 h 801190"/>
                    <a:gd name="connsiteX70" fmla="*/ 237179 w 1008784"/>
                    <a:gd name="connsiteY70" fmla="*/ 564399 h 801190"/>
                    <a:gd name="connsiteX71" fmla="*/ 237416 w 1008784"/>
                    <a:gd name="connsiteY71" fmla="*/ 746013 h 801190"/>
                    <a:gd name="connsiteX72" fmla="*/ 252832 w 1008784"/>
                    <a:gd name="connsiteY72" fmla="*/ 762238 h 801190"/>
                    <a:gd name="connsiteX73" fmla="*/ 351004 w 1008784"/>
                    <a:gd name="connsiteY73" fmla="*/ 759629 h 801190"/>
                    <a:gd name="connsiteX74" fmla="*/ 198232 w 1008784"/>
                    <a:gd name="connsiteY74" fmla="*/ 800509 h 801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</a:cxnLst>
                  <a:rect l="l" t="t" r="r" b="b"/>
                  <a:pathLst>
                    <a:path w="1008784" h="801190">
                      <a:moveTo>
                        <a:pt x="193555" y="801190"/>
                      </a:moveTo>
                      <a:lnTo>
                        <a:pt x="191977" y="793879"/>
                      </a:lnTo>
                      <a:cubicBezTo>
                        <a:pt x="192453" y="713278"/>
                        <a:pt x="192120" y="632630"/>
                        <a:pt x="192405" y="551981"/>
                      </a:cubicBezTo>
                      <a:cubicBezTo>
                        <a:pt x="192405" y="543654"/>
                        <a:pt x="191026" y="539324"/>
                        <a:pt x="181938" y="536707"/>
                      </a:cubicBezTo>
                      <a:cubicBezTo>
                        <a:pt x="71313" y="504828"/>
                        <a:pt x="-1913" y="405338"/>
                        <a:pt x="38" y="290384"/>
                      </a:cubicBezTo>
                      <a:cubicBezTo>
                        <a:pt x="2132" y="165580"/>
                        <a:pt x="95056" y="59904"/>
                        <a:pt x="218717" y="45345"/>
                      </a:cubicBezTo>
                      <a:cubicBezTo>
                        <a:pt x="309501" y="34639"/>
                        <a:pt x="386105" y="64805"/>
                        <a:pt x="445771" y="134986"/>
                      </a:cubicBezTo>
                      <a:cubicBezTo>
                        <a:pt x="450577" y="140648"/>
                        <a:pt x="455192" y="143360"/>
                        <a:pt x="462852" y="143313"/>
                      </a:cubicBezTo>
                      <a:cubicBezTo>
                        <a:pt x="525706" y="142980"/>
                        <a:pt x="588607" y="142980"/>
                        <a:pt x="651461" y="143313"/>
                      </a:cubicBezTo>
                      <a:cubicBezTo>
                        <a:pt x="659740" y="143360"/>
                        <a:pt x="664308" y="140934"/>
                        <a:pt x="668590" y="133559"/>
                      </a:cubicBezTo>
                      <a:cubicBezTo>
                        <a:pt x="692475" y="92354"/>
                        <a:pt x="717312" y="51673"/>
                        <a:pt x="741197" y="10421"/>
                      </a:cubicBezTo>
                      <a:cubicBezTo>
                        <a:pt x="745718" y="2665"/>
                        <a:pt x="750476" y="-47"/>
                        <a:pt x="759373" y="1"/>
                      </a:cubicBezTo>
                      <a:lnTo>
                        <a:pt x="1008784" y="218"/>
                      </a:lnTo>
                      <a:lnTo>
                        <a:pt x="1005265" y="39276"/>
                      </a:lnTo>
                      <a:lnTo>
                        <a:pt x="781784" y="39207"/>
                      </a:lnTo>
                      <a:cubicBezTo>
                        <a:pt x="773409" y="39159"/>
                        <a:pt x="768842" y="41634"/>
                        <a:pt x="764655" y="48818"/>
                      </a:cubicBezTo>
                      <a:cubicBezTo>
                        <a:pt x="740484" y="90451"/>
                        <a:pt x="715599" y="131608"/>
                        <a:pt x="691476" y="173241"/>
                      </a:cubicBezTo>
                      <a:cubicBezTo>
                        <a:pt x="687051" y="180854"/>
                        <a:pt x="682341" y="183851"/>
                        <a:pt x="673300" y="183804"/>
                      </a:cubicBezTo>
                      <a:cubicBezTo>
                        <a:pt x="612683" y="183375"/>
                        <a:pt x="552113" y="183851"/>
                        <a:pt x="491496" y="183375"/>
                      </a:cubicBezTo>
                      <a:cubicBezTo>
                        <a:pt x="479648" y="183280"/>
                        <a:pt x="477174" y="185612"/>
                        <a:pt x="482979" y="196555"/>
                      </a:cubicBezTo>
                      <a:cubicBezTo>
                        <a:pt x="488165" y="206357"/>
                        <a:pt x="488688" y="221678"/>
                        <a:pt x="496301" y="226388"/>
                      </a:cubicBezTo>
                      <a:cubicBezTo>
                        <a:pt x="504961" y="231717"/>
                        <a:pt x="519235" y="228149"/>
                        <a:pt x="531035" y="228149"/>
                      </a:cubicBezTo>
                      <a:cubicBezTo>
                        <a:pt x="585277" y="228244"/>
                        <a:pt x="639518" y="227911"/>
                        <a:pt x="693712" y="228434"/>
                      </a:cubicBezTo>
                      <a:cubicBezTo>
                        <a:pt x="702943" y="228529"/>
                        <a:pt x="707653" y="226008"/>
                        <a:pt x="710651" y="217253"/>
                      </a:cubicBezTo>
                      <a:cubicBezTo>
                        <a:pt x="714743" y="205263"/>
                        <a:pt x="720881" y="193986"/>
                        <a:pt x="724687" y="181900"/>
                      </a:cubicBezTo>
                      <a:cubicBezTo>
                        <a:pt x="727637" y="172432"/>
                        <a:pt x="732728" y="170148"/>
                        <a:pt x="742244" y="170148"/>
                      </a:cubicBezTo>
                      <a:lnTo>
                        <a:pt x="979509" y="170274"/>
                      </a:lnTo>
                      <a:lnTo>
                        <a:pt x="978385" y="175660"/>
                      </a:lnTo>
                      <a:lnTo>
                        <a:pt x="966071" y="213140"/>
                      </a:lnTo>
                      <a:lnTo>
                        <a:pt x="786018" y="213161"/>
                      </a:lnTo>
                      <a:cubicBezTo>
                        <a:pt x="781450" y="213161"/>
                        <a:pt x="776930" y="213304"/>
                        <a:pt x="772363" y="213256"/>
                      </a:cubicBezTo>
                      <a:cubicBezTo>
                        <a:pt x="763560" y="213161"/>
                        <a:pt x="757851" y="217158"/>
                        <a:pt x="754472" y="225294"/>
                      </a:cubicBezTo>
                      <a:cubicBezTo>
                        <a:pt x="750618" y="234572"/>
                        <a:pt x="746289" y="243707"/>
                        <a:pt x="743339" y="253223"/>
                      </a:cubicBezTo>
                      <a:cubicBezTo>
                        <a:pt x="738676" y="268116"/>
                        <a:pt x="729445" y="273683"/>
                        <a:pt x="713839" y="273540"/>
                      </a:cubicBezTo>
                      <a:cubicBezTo>
                        <a:pt x="654125" y="272969"/>
                        <a:pt x="594460" y="273302"/>
                        <a:pt x="534746" y="273302"/>
                      </a:cubicBezTo>
                      <a:cubicBezTo>
                        <a:pt x="530178" y="273302"/>
                        <a:pt x="525658" y="273493"/>
                        <a:pt x="521091" y="273302"/>
                      </a:cubicBezTo>
                      <a:cubicBezTo>
                        <a:pt x="512288" y="272969"/>
                        <a:pt x="507483" y="275919"/>
                        <a:pt x="507768" y="285816"/>
                      </a:cubicBezTo>
                      <a:cubicBezTo>
                        <a:pt x="508054" y="295142"/>
                        <a:pt x="510908" y="300471"/>
                        <a:pt x="521186" y="300280"/>
                      </a:cubicBezTo>
                      <a:cubicBezTo>
                        <a:pt x="573572" y="299234"/>
                        <a:pt x="625958" y="302612"/>
                        <a:pt x="678296" y="298282"/>
                      </a:cubicBezTo>
                      <a:cubicBezTo>
                        <a:pt x="698328" y="296617"/>
                        <a:pt x="718406" y="297664"/>
                        <a:pt x="738438" y="297616"/>
                      </a:cubicBezTo>
                      <a:cubicBezTo>
                        <a:pt x="784020" y="297473"/>
                        <a:pt x="829554" y="297806"/>
                        <a:pt x="875136" y="297521"/>
                      </a:cubicBezTo>
                      <a:lnTo>
                        <a:pt x="937465" y="296118"/>
                      </a:lnTo>
                      <a:lnTo>
                        <a:pt x="915349" y="343583"/>
                      </a:lnTo>
                      <a:lnTo>
                        <a:pt x="901632" y="343478"/>
                      </a:lnTo>
                      <a:cubicBezTo>
                        <a:pt x="870425" y="343282"/>
                        <a:pt x="839236" y="343436"/>
                        <a:pt x="808095" y="344863"/>
                      </a:cubicBezTo>
                      <a:cubicBezTo>
                        <a:pt x="739770" y="348004"/>
                        <a:pt x="671540" y="346243"/>
                        <a:pt x="603262" y="346624"/>
                      </a:cubicBezTo>
                      <a:cubicBezTo>
                        <a:pt x="573619" y="346814"/>
                        <a:pt x="544167" y="350621"/>
                        <a:pt x="514572" y="349764"/>
                      </a:cubicBezTo>
                      <a:cubicBezTo>
                        <a:pt x="506198" y="349526"/>
                        <a:pt x="500631" y="352904"/>
                        <a:pt x="498538" y="361374"/>
                      </a:cubicBezTo>
                      <a:cubicBezTo>
                        <a:pt x="497871" y="363991"/>
                        <a:pt x="496920" y="366560"/>
                        <a:pt x="496063" y="369177"/>
                      </a:cubicBezTo>
                      <a:cubicBezTo>
                        <a:pt x="488117" y="393205"/>
                        <a:pt x="484121" y="393538"/>
                        <a:pt x="514382" y="393538"/>
                      </a:cubicBezTo>
                      <a:lnTo>
                        <a:pt x="888623" y="393245"/>
                      </a:lnTo>
                      <a:lnTo>
                        <a:pt x="851882" y="442451"/>
                      </a:lnTo>
                      <a:lnTo>
                        <a:pt x="479458" y="442451"/>
                      </a:lnTo>
                      <a:cubicBezTo>
                        <a:pt x="466326" y="442403"/>
                        <a:pt x="456524" y="445972"/>
                        <a:pt x="449339" y="457010"/>
                      </a:cubicBezTo>
                      <a:cubicBezTo>
                        <a:pt x="444201" y="464861"/>
                        <a:pt x="436826" y="471094"/>
                        <a:pt x="430640" y="478517"/>
                      </a:cubicBezTo>
                      <a:cubicBezTo>
                        <a:pt x="435684" y="482323"/>
                        <a:pt x="440347" y="480800"/>
                        <a:pt x="444629" y="480800"/>
                      </a:cubicBezTo>
                      <a:cubicBezTo>
                        <a:pt x="499775" y="480943"/>
                        <a:pt x="554968" y="482466"/>
                        <a:pt x="610018" y="480420"/>
                      </a:cubicBezTo>
                      <a:cubicBezTo>
                        <a:pt x="657837" y="478659"/>
                        <a:pt x="705607" y="478326"/>
                        <a:pt x="753426" y="478231"/>
                      </a:cubicBezTo>
                      <a:cubicBezTo>
                        <a:pt x="776312" y="478184"/>
                        <a:pt x="778453" y="480420"/>
                        <a:pt x="778500" y="503163"/>
                      </a:cubicBezTo>
                      <a:lnTo>
                        <a:pt x="778494" y="516064"/>
                      </a:lnTo>
                      <a:lnTo>
                        <a:pt x="765980" y="528309"/>
                      </a:lnTo>
                      <a:lnTo>
                        <a:pt x="734528" y="552267"/>
                      </a:lnTo>
                      <a:lnTo>
                        <a:pt x="732234" y="554014"/>
                      </a:lnTo>
                      <a:lnTo>
                        <a:pt x="732300" y="540990"/>
                      </a:lnTo>
                      <a:cubicBezTo>
                        <a:pt x="732348" y="536470"/>
                        <a:pt x="732443" y="531949"/>
                        <a:pt x="727827" y="529190"/>
                      </a:cubicBezTo>
                      <a:cubicBezTo>
                        <a:pt x="722498" y="527287"/>
                        <a:pt x="716979" y="527667"/>
                        <a:pt x="711555" y="527667"/>
                      </a:cubicBezTo>
                      <a:cubicBezTo>
                        <a:pt x="655077" y="527667"/>
                        <a:pt x="598551" y="525716"/>
                        <a:pt x="542216" y="528191"/>
                      </a:cubicBezTo>
                      <a:cubicBezTo>
                        <a:pt x="483026" y="530807"/>
                        <a:pt x="423932" y="529475"/>
                        <a:pt x="364789" y="530379"/>
                      </a:cubicBezTo>
                      <a:cubicBezTo>
                        <a:pt x="356463" y="530522"/>
                        <a:pt x="348517" y="532140"/>
                        <a:pt x="340809" y="535090"/>
                      </a:cubicBezTo>
                      <a:cubicBezTo>
                        <a:pt x="311594" y="546319"/>
                        <a:pt x="280952" y="550648"/>
                        <a:pt x="249930" y="551886"/>
                      </a:cubicBezTo>
                      <a:cubicBezTo>
                        <a:pt x="240604" y="552219"/>
                        <a:pt x="237131" y="554835"/>
                        <a:pt x="237179" y="564399"/>
                      </a:cubicBezTo>
                      <a:cubicBezTo>
                        <a:pt x="237512" y="624921"/>
                        <a:pt x="237226" y="685491"/>
                        <a:pt x="237416" y="746013"/>
                      </a:cubicBezTo>
                      <a:cubicBezTo>
                        <a:pt x="237416" y="760383"/>
                        <a:pt x="239034" y="762286"/>
                        <a:pt x="252832" y="762238"/>
                      </a:cubicBezTo>
                      <a:lnTo>
                        <a:pt x="351004" y="759629"/>
                      </a:lnTo>
                      <a:lnTo>
                        <a:pt x="198232" y="800509"/>
                      </a:ln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xmlns="" id="{FB1945EB-7333-246E-8805-320973960FFB}"/>
                    </a:ext>
                  </a:extLst>
                </p:cNvPr>
                <p:cNvSpPr/>
                <p:nvPr/>
              </p:nvSpPr>
              <p:spPr>
                <a:xfrm>
                  <a:off x="7323794" y="3902832"/>
                  <a:ext cx="496977" cy="235302"/>
                </a:xfrm>
                <a:custGeom>
                  <a:avLst/>
                  <a:gdLst>
                    <a:gd name="connsiteX0" fmla="*/ 249940 w 496977"/>
                    <a:gd name="connsiteY0" fmla="*/ 166833 h 235302"/>
                    <a:gd name="connsiteX1" fmla="*/ 344958 w 496977"/>
                    <a:gd name="connsiteY1" fmla="*/ 91704 h 235302"/>
                    <a:gd name="connsiteX2" fmla="*/ 484131 w 496977"/>
                    <a:gd name="connsiteY2" fmla="*/ 91514 h 235302"/>
                    <a:gd name="connsiteX3" fmla="*/ 496978 w 496977"/>
                    <a:gd name="connsiteY3" fmla="*/ 89896 h 235302"/>
                    <a:gd name="connsiteX4" fmla="*/ 494836 w 496977"/>
                    <a:gd name="connsiteY4" fmla="*/ 70436 h 235302"/>
                    <a:gd name="connsiteX5" fmla="*/ 495122 w 496977"/>
                    <a:gd name="connsiteY5" fmla="*/ 14053 h 235302"/>
                    <a:gd name="connsiteX6" fmla="*/ 490649 w 496977"/>
                    <a:gd name="connsiteY6" fmla="*/ 2253 h 235302"/>
                    <a:gd name="connsiteX7" fmla="*/ 474377 w 496977"/>
                    <a:gd name="connsiteY7" fmla="*/ 730 h 235302"/>
                    <a:gd name="connsiteX8" fmla="*/ 305038 w 496977"/>
                    <a:gd name="connsiteY8" fmla="*/ 1254 h 235302"/>
                    <a:gd name="connsiteX9" fmla="*/ 127611 w 496977"/>
                    <a:gd name="connsiteY9" fmla="*/ 3443 h 235302"/>
                    <a:gd name="connsiteX10" fmla="*/ 103631 w 496977"/>
                    <a:gd name="connsiteY10" fmla="*/ 8153 h 235302"/>
                    <a:gd name="connsiteX11" fmla="*/ 12752 w 496977"/>
                    <a:gd name="connsiteY11" fmla="*/ 24949 h 235302"/>
                    <a:gd name="connsiteX12" fmla="*/ 0 w 496977"/>
                    <a:gd name="connsiteY12" fmla="*/ 37462 h 235302"/>
                    <a:gd name="connsiteX13" fmla="*/ 238 w 496977"/>
                    <a:gd name="connsiteY13" fmla="*/ 219077 h 235302"/>
                    <a:gd name="connsiteX14" fmla="*/ 15654 w 496977"/>
                    <a:gd name="connsiteY14" fmla="*/ 235302 h 235302"/>
                    <a:gd name="connsiteX15" fmla="*/ 187515 w 496977"/>
                    <a:gd name="connsiteY15" fmla="*/ 230734 h 235302"/>
                    <a:gd name="connsiteX16" fmla="*/ 247181 w 496977"/>
                    <a:gd name="connsiteY16" fmla="*/ 233399 h 235302"/>
                    <a:gd name="connsiteX17" fmla="*/ 247181 w 496977"/>
                    <a:gd name="connsiteY17" fmla="*/ 233256 h 235302"/>
                    <a:gd name="connsiteX18" fmla="*/ 249940 w 496977"/>
                    <a:gd name="connsiteY18" fmla="*/ 166833 h 23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96977" h="235302">
                      <a:moveTo>
                        <a:pt x="249940" y="166833"/>
                      </a:moveTo>
                      <a:cubicBezTo>
                        <a:pt x="261264" y="122203"/>
                        <a:pt x="298853" y="92132"/>
                        <a:pt x="344958" y="91704"/>
                      </a:cubicBezTo>
                      <a:cubicBezTo>
                        <a:pt x="391349" y="91276"/>
                        <a:pt x="437740" y="91609"/>
                        <a:pt x="484131" y="91514"/>
                      </a:cubicBezTo>
                      <a:cubicBezTo>
                        <a:pt x="488461" y="91514"/>
                        <a:pt x="493124" y="92703"/>
                        <a:pt x="496978" y="89896"/>
                      </a:cubicBezTo>
                      <a:cubicBezTo>
                        <a:pt x="494265" y="83663"/>
                        <a:pt x="494884" y="77002"/>
                        <a:pt x="494836" y="70436"/>
                      </a:cubicBezTo>
                      <a:cubicBezTo>
                        <a:pt x="495455" y="51642"/>
                        <a:pt x="494979" y="32847"/>
                        <a:pt x="495122" y="14053"/>
                      </a:cubicBezTo>
                      <a:cubicBezTo>
                        <a:pt x="495169" y="9533"/>
                        <a:pt x="495217" y="5013"/>
                        <a:pt x="490649" y="2253"/>
                      </a:cubicBezTo>
                      <a:cubicBezTo>
                        <a:pt x="485320" y="302"/>
                        <a:pt x="479849" y="730"/>
                        <a:pt x="474377" y="730"/>
                      </a:cubicBezTo>
                      <a:cubicBezTo>
                        <a:pt x="417946" y="730"/>
                        <a:pt x="361373" y="-1220"/>
                        <a:pt x="305038" y="1254"/>
                      </a:cubicBezTo>
                      <a:cubicBezTo>
                        <a:pt x="245848" y="3871"/>
                        <a:pt x="186753" y="2586"/>
                        <a:pt x="127611" y="3443"/>
                      </a:cubicBezTo>
                      <a:cubicBezTo>
                        <a:pt x="119285" y="3585"/>
                        <a:pt x="111386" y="5155"/>
                        <a:pt x="103631" y="8153"/>
                      </a:cubicBezTo>
                      <a:cubicBezTo>
                        <a:pt x="74369" y="19382"/>
                        <a:pt x="43774" y="23712"/>
                        <a:pt x="12752" y="24949"/>
                      </a:cubicBezTo>
                      <a:cubicBezTo>
                        <a:pt x="3426" y="25329"/>
                        <a:pt x="-47" y="27946"/>
                        <a:pt x="0" y="37462"/>
                      </a:cubicBezTo>
                      <a:cubicBezTo>
                        <a:pt x="334" y="97985"/>
                        <a:pt x="48" y="158555"/>
                        <a:pt x="238" y="219077"/>
                      </a:cubicBezTo>
                      <a:cubicBezTo>
                        <a:pt x="286" y="233446"/>
                        <a:pt x="1904" y="235349"/>
                        <a:pt x="15654" y="235302"/>
                      </a:cubicBezTo>
                      <a:cubicBezTo>
                        <a:pt x="72989" y="235111"/>
                        <a:pt x="130228" y="232827"/>
                        <a:pt x="187515" y="230734"/>
                      </a:cubicBezTo>
                      <a:cubicBezTo>
                        <a:pt x="207356" y="230020"/>
                        <a:pt x="227577" y="226547"/>
                        <a:pt x="247181" y="233399"/>
                      </a:cubicBezTo>
                      <a:cubicBezTo>
                        <a:pt x="247181" y="233351"/>
                        <a:pt x="247181" y="233303"/>
                        <a:pt x="247181" y="233256"/>
                      </a:cubicBezTo>
                      <a:cubicBezTo>
                        <a:pt x="247704" y="211131"/>
                        <a:pt x="244373" y="188816"/>
                        <a:pt x="249940" y="166833"/>
                      </a:cubicBezTo>
                      <a:close/>
                    </a:path>
                  </a:pathLst>
                </a:custGeom>
                <a:noFill/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xmlns="" id="{1FDA2E95-7831-C281-EA6E-8B5D8B94CAEB}"/>
                    </a:ext>
                  </a:extLst>
                </p:cNvPr>
                <p:cNvSpPr/>
                <p:nvPr/>
              </p:nvSpPr>
              <p:spPr>
                <a:xfrm>
                  <a:off x="6011230" y="3841611"/>
                  <a:ext cx="747928" cy="621399"/>
                </a:xfrm>
                <a:custGeom>
                  <a:avLst/>
                  <a:gdLst>
                    <a:gd name="connsiteX0" fmla="*/ 745168 w 747928"/>
                    <a:gd name="connsiteY0" fmla="*/ 216303 h 621399"/>
                    <a:gd name="connsiteX1" fmla="*/ 745121 w 747928"/>
                    <a:gd name="connsiteY1" fmla="*/ 200363 h 621399"/>
                    <a:gd name="connsiteX2" fmla="*/ 745121 w 747928"/>
                    <a:gd name="connsiteY2" fmla="*/ 200363 h 621399"/>
                    <a:gd name="connsiteX3" fmla="*/ 745121 w 747928"/>
                    <a:gd name="connsiteY3" fmla="*/ 200363 h 621399"/>
                    <a:gd name="connsiteX4" fmla="*/ 611325 w 747928"/>
                    <a:gd name="connsiteY4" fmla="*/ 200221 h 621399"/>
                    <a:gd name="connsiteX5" fmla="*/ 545474 w 747928"/>
                    <a:gd name="connsiteY5" fmla="*/ 264026 h 621399"/>
                    <a:gd name="connsiteX6" fmla="*/ 513880 w 747928"/>
                    <a:gd name="connsiteY6" fmla="*/ 293002 h 621399"/>
                    <a:gd name="connsiteX7" fmla="*/ 503888 w 747928"/>
                    <a:gd name="connsiteY7" fmla="*/ 283105 h 621399"/>
                    <a:gd name="connsiteX8" fmla="*/ 504269 w 747928"/>
                    <a:gd name="connsiteY8" fmla="*/ 216207 h 621399"/>
                    <a:gd name="connsiteX9" fmla="*/ 492992 w 747928"/>
                    <a:gd name="connsiteY9" fmla="*/ 204741 h 621399"/>
                    <a:gd name="connsiteX10" fmla="*/ 385128 w 747928"/>
                    <a:gd name="connsiteY10" fmla="*/ 205216 h 621399"/>
                    <a:gd name="connsiteX11" fmla="*/ 373280 w 747928"/>
                    <a:gd name="connsiteY11" fmla="*/ 193036 h 621399"/>
                    <a:gd name="connsiteX12" fmla="*/ 373756 w 747928"/>
                    <a:gd name="connsiteY12" fmla="*/ 12801 h 621399"/>
                    <a:gd name="connsiteX13" fmla="*/ 361147 w 747928"/>
                    <a:gd name="connsiteY13" fmla="*/ 2 h 621399"/>
                    <a:gd name="connsiteX14" fmla="*/ 22565 w 747928"/>
                    <a:gd name="connsiteY14" fmla="*/ 2667 h 621399"/>
                    <a:gd name="connsiteX15" fmla="*/ 4865 w 747928"/>
                    <a:gd name="connsiteY15" fmla="*/ 8234 h 621399"/>
                    <a:gd name="connsiteX16" fmla="*/ 17950 w 747928"/>
                    <a:gd name="connsiteY16" fmla="*/ 42254 h 621399"/>
                    <a:gd name="connsiteX17" fmla="*/ 40551 w 747928"/>
                    <a:gd name="connsiteY17" fmla="*/ 45584 h 621399"/>
                    <a:gd name="connsiteX18" fmla="*/ 304194 w 747928"/>
                    <a:gd name="connsiteY18" fmla="*/ 45632 h 621399"/>
                    <a:gd name="connsiteX19" fmla="*/ 330791 w 747928"/>
                    <a:gd name="connsiteY19" fmla="*/ 72848 h 621399"/>
                    <a:gd name="connsiteX20" fmla="*/ 330743 w 747928"/>
                    <a:gd name="connsiteY20" fmla="*/ 225819 h 621399"/>
                    <a:gd name="connsiteX21" fmla="*/ 352059 w 747928"/>
                    <a:gd name="connsiteY21" fmla="*/ 247849 h 621399"/>
                    <a:gd name="connsiteX22" fmla="*/ 436752 w 747928"/>
                    <a:gd name="connsiteY22" fmla="*/ 247944 h 621399"/>
                    <a:gd name="connsiteX23" fmla="*/ 459305 w 747928"/>
                    <a:gd name="connsiteY23" fmla="*/ 271115 h 621399"/>
                    <a:gd name="connsiteX24" fmla="*/ 459448 w 747928"/>
                    <a:gd name="connsiteY24" fmla="*/ 317554 h 621399"/>
                    <a:gd name="connsiteX25" fmla="*/ 479575 w 747928"/>
                    <a:gd name="connsiteY25" fmla="*/ 338013 h 621399"/>
                    <a:gd name="connsiteX26" fmla="*/ 528773 w 747928"/>
                    <a:gd name="connsiteY26" fmla="*/ 338251 h 621399"/>
                    <a:gd name="connsiteX27" fmla="*/ 541287 w 747928"/>
                    <a:gd name="connsiteY27" fmla="*/ 350670 h 621399"/>
                    <a:gd name="connsiteX28" fmla="*/ 541239 w 747928"/>
                    <a:gd name="connsiteY28" fmla="*/ 388924 h 621399"/>
                    <a:gd name="connsiteX29" fmla="*/ 529391 w 747928"/>
                    <a:gd name="connsiteY29" fmla="*/ 400439 h 621399"/>
                    <a:gd name="connsiteX30" fmla="*/ 420099 w 747928"/>
                    <a:gd name="connsiteY30" fmla="*/ 400486 h 621399"/>
                    <a:gd name="connsiteX31" fmla="*/ 407919 w 747928"/>
                    <a:gd name="connsiteY31" fmla="*/ 387735 h 621399"/>
                    <a:gd name="connsiteX32" fmla="*/ 407776 w 747928"/>
                    <a:gd name="connsiteY32" fmla="*/ 359044 h 621399"/>
                    <a:gd name="connsiteX33" fmla="*/ 384176 w 747928"/>
                    <a:gd name="connsiteY33" fmla="*/ 335063 h 621399"/>
                    <a:gd name="connsiteX34" fmla="*/ 276264 w 747928"/>
                    <a:gd name="connsiteY34" fmla="*/ 335016 h 621399"/>
                    <a:gd name="connsiteX35" fmla="*/ 249000 w 747928"/>
                    <a:gd name="connsiteY35" fmla="*/ 335967 h 621399"/>
                    <a:gd name="connsiteX36" fmla="*/ 228826 w 747928"/>
                    <a:gd name="connsiteY36" fmla="*/ 351145 h 621399"/>
                    <a:gd name="connsiteX37" fmla="*/ 258945 w 747928"/>
                    <a:gd name="connsiteY37" fmla="*/ 380740 h 621399"/>
                    <a:gd name="connsiteX38" fmla="*/ 353201 w 747928"/>
                    <a:gd name="connsiteY38" fmla="*/ 380170 h 621399"/>
                    <a:gd name="connsiteX39" fmla="*/ 362908 w 747928"/>
                    <a:gd name="connsiteY39" fmla="*/ 390304 h 621399"/>
                    <a:gd name="connsiteX40" fmla="*/ 362527 w 747928"/>
                    <a:gd name="connsiteY40" fmla="*/ 432651 h 621399"/>
                    <a:gd name="connsiteX41" fmla="*/ 374041 w 747928"/>
                    <a:gd name="connsiteY41" fmla="*/ 443832 h 621399"/>
                    <a:gd name="connsiteX42" fmla="*/ 527108 w 747928"/>
                    <a:gd name="connsiteY42" fmla="*/ 443594 h 621399"/>
                    <a:gd name="connsiteX43" fmla="*/ 573261 w 747928"/>
                    <a:gd name="connsiteY43" fmla="*/ 458582 h 621399"/>
                    <a:gd name="connsiteX44" fmla="*/ 580064 w 747928"/>
                    <a:gd name="connsiteY44" fmla="*/ 462864 h 621399"/>
                    <a:gd name="connsiteX45" fmla="*/ 606329 w 747928"/>
                    <a:gd name="connsiteY45" fmla="*/ 508922 h 621399"/>
                    <a:gd name="connsiteX46" fmla="*/ 606519 w 747928"/>
                    <a:gd name="connsiteY46" fmla="*/ 519818 h 621399"/>
                    <a:gd name="connsiteX47" fmla="*/ 596860 w 747928"/>
                    <a:gd name="connsiteY47" fmla="*/ 539897 h 621399"/>
                    <a:gd name="connsiteX48" fmla="*/ 588248 w 747928"/>
                    <a:gd name="connsiteY48" fmla="*/ 603893 h 621399"/>
                    <a:gd name="connsiteX49" fmla="*/ 651625 w 747928"/>
                    <a:gd name="connsiteY49" fmla="*/ 612409 h 621399"/>
                    <a:gd name="connsiteX50" fmla="*/ 659809 w 747928"/>
                    <a:gd name="connsiteY50" fmla="*/ 548747 h 621399"/>
                    <a:gd name="connsiteX51" fmla="*/ 646725 w 747928"/>
                    <a:gd name="connsiteY51" fmla="*/ 508684 h 621399"/>
                    <a:gd name="connsiteX52" fmla="*/ 646534 w 747928"/>
                    <a:gd name="connsiteY52" fmla="*/ 482753 h 621399"/>
                    <a:gd name="connsiteX53" fmla="*/ 657811 w 747928"/>
                    <a:gd name="connsiteY53" fmla="*/ 471286 h 621399"/>
                    <a:gd name="connsiteX54" fmla="*/ 747928 w 747928"/>
                    <a:gd name="connsiteY54" fmla="*/ 470668 h 621399"/>
                    <a:gd name="connsiteX55" fmla="*/ 747928 w 747928"/>
                    <a:gd name="connsiteY55" fmla="*/ 470668 h 621399"/>
                    <a:gd name="connsiteX56" fmla="*/ 745311 w 747928"/>
                    <a:gd name="connsiteY56" fmla="*/ 456155 h 621399"/>
                    <a:gd name="connsiteX57" fmla="*/ 745168 w 747928"/>
                    <a:gd name="connsiteY57" fmla="*/ 216303 h 621399"/>
                    <a:gd name="connsiteX58" fmla="*/ 623648 w 747928"/>
                    <a:gd name="connsiteY58" fmla="*/ 582481 h 621399"/>
                    <a:gd name="connsiteX59" fmla="*/ 617177 w 747928"/>
                    <a:gd name="connsiteY59" fmla="*/ 575344 h 621399"/>
                    <a:gd name="connsiteX60" fmla="*/ 624552 w 747928"/>
                    <a:gd name="connsiteY60" fmla="*/ 568968 h 621399"/>
                    <a:gd name="connsiteX61" fmla="*/ 631023 w 747928"/>
                    <a:gd name="connsiteY61" fmla="*/ 576106 h 621399"/>
                    <a:gd name="connsiteX62" fmla="*/ 623648 w 747928"/>
                    <a:gd name="connsiteY62" fmla="*/ 582481 h 621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747928" h="621399">
                      <a:moveTo>
                        <a:pt x="745168" y="216303"/>
                      </a:moveTo>
                      <a:cubicBezTo>
                        <a:pt x="745168" y="211021"/>
                        <a:pt x="748071" y="205645"/>
                        <a:pt x="745121" y="200363"/>
                      </a:cubicBezTo>
                      <a:cubicBezTo>
                        <a:pt x="745121" y="200363"/>
                        <a:pt x="745121" y="200363"/>
                        <a:pt x="745121" y="200363"/>
                      </a:cubicBezTo>
                      <a:cubicBezTo>
                        <a:pt x="745121" y="200363"/>
                        <a:pt x="745121" y="200363"/>
                        <a:pt x="745121" y="200363"/>
                      </a:cubicBezTo>
                      <a:cubicBezTo>
                        <a:pt x="700538" y="200221"/>
                        <a:pt x="655908" y="199412"/>
                        <a:pt x="611325" y="200221"/>
                      </a:cubicBezTo>
                      <a:cubicBezTo>
                        <a:pt x="575592" y="200887"/>
                        <a:pt x="546473" y="230054"/>
                        <a:pt x="545474" y="264026"/>
                      </a:cubicBezTo>
                      <a:cubicBezTo>
                        <a:pt x="544570" y="293811"/>
                        <a:pt x="544570" y="293526"/>
                        <a:pt x="513880" y="293002"/>
                      </a:cubicBezTo>
                      <a:cubicBezTo>
                        <a:pt x="506267" y="292859"/>
                        <a:pt x="503698" y="290909"/>
                        <a:pt x="503888" y="283105"/>
                      </a:cubicBezTo>
                      <a:cubicBezTo>
                        <a:pt x="504364" y="260838"/>
                        <a:pt x="503650" y="238475"/>
                        <a:pt x="504269" y="216207"/>
                      </a:cubicBezTo>
                      <a:cubicBezTo>
                        <a:pt x="504507" y="207358"/>
                        <a:pt x="502128" y="204598"/>
                        <a:pt x="492992" y="204741"/>
                      </a:cubicBezTo>
                      <a:cubicBezTo>
                        <a:pt x="457022" y="205312"/>
                        <a:pt x="421051" y="204598"/>
                        <a:pt x="385128" y="205216"/>
                      </a:cubicBezTo>
                      <a:cubicBezTo>
                        <a:pt x="375326" y="205407"/>
                        <a:pt x="373185" y="202362"/>
                        <a:pt x="373280" y="193036"/>
                      </a:cubicBezTo>
                      <a:cubicBezTo>
                        <a:pt x="373708" y="132942"/>
                        <a:pt x="373233" y="72895"/>
                        <a:pt x="373756" y="12801"/>
                      </a:cubicBezTo>
                      <a:cubicBezTo>
                        <a:pt x="373851" y="2810"/>
                        <a:pt x="371615" y="-93"/>
                        <a:pt x="361147" y="2"/>
                      </a:cubicBezTo>
                      <a:cubicBezTo>
                        <a:pt x="248287" y="1239"/>
                        <a:pt x="135426" y="1953"/>
                        <a:pt x="22565" y="2667"/>
                      </a:cubicBezTo>
                      <a:cubicBezTo>
                        <a:pt x="15856" y="2714"/>
                        <a:pt x="10052" y="4047"/>
                        <a:pt x="4865" y="8234"/>
                      </a:cubicBezTo>
                      <a:cubicBezTo>
                        <a:pt x="-4318" y="26742"/>
                        <a:pt x="-797" y="35925"/>
                        <a:pt x="17950" y="42254"/>
                      </a:cubicBezTo>
                      <a:cubicBezTo>
                        <a:pt x="24992" y="46726"/>
                        <a:pt x="32890" y="45584"/>
                        <a:pt x="40551" y="45584"/>
                      </a:cubicBezTo>
                      <a:cubicBezTo>
                        <a:pt x="128432" y="45680"/>
                        <a:pt x="216313" y="45632"/>
                        <a:pt x="304194" y="45632"/>
                      </a:cubicBezTo>
                      <a:cubicBezTo>
                        <a:pt x="330743" y="45632"/>
                        <a:pt x="330791" y="45632"/>
                        <a:pt x="330791" y="72848"/>
                      </a:cubicBezTo>
                      <a:cubicBezTo>
                        <a:pt x="330791" y="123854"/>
                        <a:pt x="330839" y="174860"/>
                        <a:pt x="330743" y="225819"/>
                      </a:cubicBezTo>
                      <a:cubicBezTo>
                        <a:pt x="330696" y="246231"/>
                        <a:pt x="331933" y="247706"/>
                        <a:pt x="352059" y="247849"/>
                      </a:cubicBezTo>
                      <a:cubicBezTo>
                        <a:pt x="380274" y="248086"/>
                        <a:pt x="408537" y="247849"/>
                        <a:pt x="436752" y="247944"/>
                      </a:cubicBezTo>
                      <a:cubicBezTo>
                        <a:pt x="459020" y="247991"/>
                        <a:pt x="459210" y="248229"/>
                        <a:pt x="459305" y="271115"/>
                      </a:cubicBezTo>
                      <a:cubicBezTo>
                        <a:pt x="459353" y="286579"/>
                        <a:pt x="459020" y="302090"/>
                        <a:pt x="459448" y="317554"/>
                      </a:cubicBezTo>
                      <a:cubicBezTo>
                        <a:pt x="459876" y="334302"/>
                        <a:pt x="463064" y="337537"/>
                        <a:pt x="479575" y="338013"/>
                      </a:cubicBezTo>
                      <a:cubicBezTo>
                        <a:pt x="495942" y="338489"/>
                        <a:pt x="512358" y="338013"/>
                        <a:pt x="528773" y="338251"/>
                      </a:cubicBezTo>
                      <a:cubicBezTo>
                        <a:pt x="537195" y="338347"/>
                        <a:pt x="541287" y="342105"/>
                        <a:pt x="541287" y="350670"/>
                      </a:cubicBezTo>
                      <a:cubicBezTo>
                        <a:pt x="541287" y="363421"/>
                        <a:pt x="541382" y="376173"/>
                        <a:pt x="541239" y="388924"/>
                      </a:cubicBezTo>
                      <a:cubicBezTo>
                        <a:pt x="541144" y="396965"/>
                        <a:pt x="537147" y="400391"/>
                        <a:pt x="529391" y="400439"/>
                      </a:cubicBezTo>
                      <a:cubicBezTo>
                        <a:pt x="492945" y="400677"/>
                        <a:pt x="456546" y="400629"/>
                        <a:pt x="420099" y="400486"/>
                      </a:cubicBezTo>
                      <a:cubicBezTo>
                        <a:pt x="411344" y="400439"/>
                        <a:pt x="408014" y="395966"/>
                        <a:pt x="407919" y="387735"/>
                      </a:cubicBezTo>
                      <a:cubicBezTo>
                        <a:pt x="407824" y="378171"/>
                        <a:pt x="407919" y="368608"/>
                        <a:pt x="407776" y="359044"/>
                      </a:cubicBezTo>
                      <a:cubicBezTo>
                        <a:pt x="407443" y="338061"/>
                        <a:pt x="404874" y="335206"/>
                        <a:pt x="384176" y="335063"/>
                      </a:cubicBezTo>
                      <a:cubicBezTo>
                        <a:pt x="348205" y="334825"/>
                        <a:pt x="312235" y="334968"/>
                        <a:pt x="276264" y="335016"/>
                      </a:cubicBezTo>
                      <a:cubicBezTo>
                        <a:pt x="267176" y="335016"/>
                        <a:pt x="257993" y="334254"/>
                        <a:pt x="249000" y="335967"/>
                      </a:cubicBezTo>
                      <a:cubicBezTo>
                        <a:pt x="240008" y="337728"/>
                        <a:pt x="230825" y="339821"/>
                        <a:pt x="228826" y="351145"/>
                      </a:cubicBezTo>
                      <a:cubicBezTo>
                        <a:pt x="227494" y="374412"/>
                        <a:pt x="232490" y="379313"/>
                        <a:pt x="258945" y="380740"/>
                      </a:cubicBezTo>
                      <a:cubicBezTo>
                        <a:pt x="290395" y="380598"/>
                        <a:pt x="321798" y="380740"/>
                        <a:pt x="353201" y="380170"/>
                      </a:cubicBezTo>
                      <a:cubicBezTo>
                        <a:pt x="361242" y="380027"/>
                        <a:pt x="363193" y="382834"/>
                        <a:pt x="362908" y="390304"/>
                      </a:cubicBezTo>
                      <a:cubicBezTo>
                        <a:pt x="362384" y="404388"/>
                        <a:pt x="363336" y="418567"/>
                        <a:pt x="362527" y="432651"/>
                      </a:cubicBezTo>
                      <a:cubicBezTo>
                        <a:pt x="362004" y="441976"/>
                        <a:pt x="365334" y="443880"/>
                        <a:pt x="374041" y="443832"/>
                      </a:cubicBezTo>
                      <a:cubicBezTo>
                        <a:pt x="425048" y="443451"/>
                        <a:pt x="476101" y="443689"/>
                        <a:pt x="527108" y="443594"/>
                      </a:cubicBezTo>
                      <a:cubicBezTo>
                        <a:pt x="544189" y="443547"/>
                        <a:pt x="561936" y="440692"/>
                        <a:pt x="573261" y="458582"/>
                      </a:cubicBezTo>
                      <a:cubicBezTo>
                        <a:pt x="574593" y="460675"/>
                        <a:pt x="577638" y="462531"/>
                        <a:pt x="580064" y="462864"/>
                      </a:cubicBezTo>
                      <a:cubicBezTo>
                        <a:pt x="609279" y="466671"/>
                        <a:pt x="608137" y="487511"/>
                        <a:pt x="606329" y="508922"/>
                      </a:cubicBezTo>
                      <a:cubicBezTo>
                        <a:pt x="606043" y="512538"/>
                        <a:pt x="606186" y="516202"/>
                        <a:pt x="606519" y="519818"/>
                      </a:cubicBezTo>
                      <a:cubicBezTo>
                        <a:pt x="607376" y="528525"/>
                        <a:pt x="605187" y="534330"/>
                        <a:pt x="596860" y="539897"/>
                      </a:cubicBezTo>
                      <a:cubicBezTo>
                        <a:pt x="576068" y="553743"/>
                        <a:pt x="572832" y="583433"/>
                        <a:pt x="588248" y="603893"/>
                      </a:cubicBezTo>
                      <a:cubicBezTo>
                        <a:pt x="602855" y="623305"/>
                        <a:pt x="632117" y="627207"/>
                        <a:pt x="651625" y="612409"/>
                      </a:cubicBezTo>
                      <a:cubicBezTo>
                        <a:pt x="671990" y="596946"/>
                        <a:pt x="677699" y="566114"/>
                        <a:pt x="659809" y="548747"/>
                      </a:cubicBezTo>
                      <a:cubicBezTo>
                        <a:pt x="647058" y="536376"/>
                        <a:pt x="646344" y="523577"/>
                        <a:pt x="646725" y="508684"/>
                      </a:cubicBezTo>
                      <a:cubicBezTo>
                        <a:pt x="646915" y="500025"/>
                        <a:pt x="647343" y="491317"/>
                        <a:pt x="646534" y="482753"/>
                      </a:cubicBezTo>
                      <a:cubicBezTo>
                        <a:pt x="645678" y="473665"/>
                        <a:pt x="648818" y="471191"/>
                        <a:pt x="657811" y="471286"/>
                      </a:cubicBezTo>
                      <a:cubicBezTo>
                        <a:pt x="687834" y="471572"/>
                        <a:pt x="717905" y="470953"/>
                        <a:pt x="747928" y="470668"/>
                      </a:cubicBezTo>
                      <a:cubicBezTo>
                        <a:pt x="747928" y="470668"/>
                        <a:pt x="747928" y="470668"/>
                        <a:pt x="747928" y="470668"/>
                      </a:cubicBezTo>
                      <a:cubicBezTo>
                        <a:pt x="745454" y="466100"/>
                        <a:pt x="745311" y="461199"/>
                        <a:pt x="745311" y="456155"/>
                      </a:cubicBezTo>
                      <a:cubicBezTo>
                        <a:pt x="745359" y="376125"/>
                        <a:pt x="745406" y="296190"/>
                        <a:pt x="745168" y="216303"/>
                      </a:cubicBezTo>
                      <a:close/>
                      <a:moveTo>
                        <a:pt x="623648" y="582481"/>
                      </a:moveTo>
                      <a:cubicBezTo>
                        <a:pt x="619366" y="582101"/>
                        <a:pt x="616844" y="579389"/>
                        <a:pt x="617177" y="575344"/>
                      </a:cubicBezTo>
                      <a:cubicBezTo>
                        <a:pt x="617510" y="571443"/>
                        <a:pt x="620222" y="568826"/>
                        <a:pt x="624552" y="568968"/>
                      </a:cubicBezTo>
                      <a:cubicBezTo>
                        <a:pt x="629072" y="569159"/>
                        <a:pt x="630547" y="572252"/>
                        <a:pt x="631023" y="576106"/>
                      </a:cubicBezTo>
                      <a:cubicBezTo>
                        <a:pt x="630214" y="580245"/>
                        <a:pt x="628121" y="582862"/>
                        <a:pt x="623648" y="582481"/>
                      </a:cubicBezTo>
                      <a:close/>
                    </a:path>
                  </a:pathLst>
                </a:custGeom>
                <a:solidFill>
                  <a:srgbClr val="1C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xmlns="" id="{A5788360-3A4F-29CD-CBB2-D62F737F1E4F}"/>
                    </a:ext>
                  </a:extLst>
                </p:cNvPr>
                <p:cNvSpPr/>
                <p:nvPr/>
              </p:nvSpPr>
              <p:spPr>
                <a:xfrm>
                  <a:off x="6065754" y="3942533"/>
                  <a:ext cx="192562" cy="91881"/>
                </a:xfrm>
                <a:custGeom>
                  <a:avLst/>
                  <a:gdLst>
                    <a:gd name="connsiteX0" fmla="*/ 182772 w 192562"/>
                    <a:gd name="connsiteY0" fmla="*/ 18316 h 91881"/>
                    <a:gd name="connsiteX1" fmla="*/ 119062 w 192562"/>
                    <a:gd name="connsiteY1" fmla="*/ 11370 h 91881"/>
                    <a:gd name="connsiteX2" fmla="*/ 79142 w 192562"/>
                    <a:gd name="connsiteY2" fmla="*/ 25168 h 91881"/>
                    <a:gd name="connsiteX3" fmla="*/ 7391 w 192562"/>
                    <a:gd name="connsiteY3" fmla="*/ 30449 h 91881"/>
                    <a:gd name="connsiteX4" fmla="*/ 2299 w 192562"/>
                    <a:gd name="connsiteY4" fmla="*/ 56285 h 91881"/>
                    <a:gd name="connsiteX5" fmla="*/ 23853 w 192562"/>
                    <a:gd name="connsiteY5" fmla="*/ 66706 h 91881"/>
                    <a:gd name="connsiteX6" fmla="*/ 30324 w 192562"/>
                    <a:gd name="connsiteY6" fmla="*/ 68133 h 91881"/>
                    <a:gd name="connsiteX7" fmla="*/ 91180 w 192562"/>
                    <a:gd name="connsiteY7" fmla="*/ 63851 h 91881"/>
                    <a:gd name="connsiteX8" fmla="*/ 110783 w 192562"/>
                    <a:gd name="connsiteY8" fmla="*/ 73414 h 91881"/>
                    <a:gd name="connsiteX9" fmla="*/ 174826 w 192562"/>
                    <a:gd name="connsiteY9" fmla="*/ 82597 h 91881"/>
                    <a:gd name="connsiteX10" fmla="*/ 182772 w 192562"/>
                    <a:gd name="connsiteY10" fmla="*/ 18316 h 91881"/>
                    <a:gd name="connsiteX11" fmla="*/ 146611 w 192562"/>
                    <a:gd name="connsiteY11" fmla="*/ 52955 h 91881"/>
                    <a:gd name="connsiteX12" fmla="*/ 141044 w 192562"/>
                    <a:gd name="connsiteY12" fmla="*/ 45722 h 91881"/>
                    <a:gd name="connsiteX13" fmla="*/ 147800 w 192562"/>
                    <a:gd name="connsiteY13" fmla="*/ 39394 h 91881"/>
                    <a:gd name="connsiteX14" fmla="*/ 154509 w 192562"/>
                    <a:gd name="connsiteY14" fmla="*/ 46484 h 91881"/>
                    <a:gd name="connsiteX15" fmla="*/ 146611 w 192562"/>
                    <a:gd name="connsiteY15" fmla="*/ 52955 h 9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92562" h="91881">
                      <a:moveTo>
                        <a:pt x="182772" y="18316"/>
                      </a:moveTo>
                      <a:cubicBezTo>
                        <a:pt x="166642" y="-2048"/>
                        <a:pt x="136476" y="-6949"/>
                        <a:pt x="119062" y="11370"/>
                      </a:cubicBezTo>
                      <a:cubicBezTo>
                        <a:pt x="106881" y="24216"/>
                        <a:pt x="94130" y="24882"/>
                        <a:pt x="79142" y="25168"/>
                      </a:cubicBezTo>
                      <a:cubicBezTo>
                        <a:pt x="55161" y="25596"/>
                        <a:pt x="31038" y="25168"/>
                        <a:pt x="7391" y="30449"/>
                      </a:cubicBezTo>
                      <a:cubicBezTo>
                        <a:pt x="1110" y="38157"/>
                        <a:pt x="-2697" y="46579"/>
                        <a:pt x="2299" y="56285"/>
                      </a:cubicBezTo>
                      <a:cubicBezTo>
                        <a:pt x="6772" y="64945"/>
                        <a:pt x="14623" y="67277"/>
                        <a:pt x="23853" y="66706"/>
                      </a:cubicBezTo>
                      <a:cubicBezTo>
                        <a:pt x="25947" y="66563"/>
                        <a:pt x="28136" y="67610"/>
                        <a:pt x="30324" y="68133"/>
                      </a:cubicBezTo>
                      <a:cubicBezTo>
                        <a:pt x="50403" y="63946"/>
                        <a:pt x="71005" y="66848"/>
                        <a:pt x="91180" y="63851"/>
                      </a:cubicBezTo>
                      <a:cubicBezTo>
                        <a:pt x="100172" y="62518"/>
                        <a:pt x="105501" y="65563"/>
                        <a:pt x="110783" y="73414"/>
                      </a:cubicBezTo>
                      <a:cubicBezTo>
                        <a:pt x="124629" y="94017"/>
                        <a:pt x="155080" y="97823"/>
                        <a:pt x="174826" y="82597"/>
                      </a:cubicBezTo>
                      <a:cubicBezTo>
                        <a:pt x="194905" y="67181"/>
                        <a:pt x="198473" y="38157"/>
                        <a:pt x="182772" y="18316"/>
                      </a:cubicBezTo>
                      <a:close/>
                      <a:moveTo>
                        <a:pt x="146611" y="52955"/>
                      </a:moveTo>
                      <a:cubicBezTo>
                        <a:pt x="141900" y="52812"/>
                        <a:pt x="140520" y="50052"/>
                        <a:pt x="141044" y="45722"/>
                      </a:cubicBezTo>
                      <a:cubicBezTo>
                        <a:pt x="141520" y="41583"/>
                        <a:pt x="143280" y="38633"/>
                        <a:pt x="147800" y="39394"/>
                      </a:cubicBezTo>
                      <a:cubicBezTo>
                        <a:pt x="151702" y="40060"/>
                        <a:pt x="153653" y="43106"/>
                        <a:pt x="154509" y="46484"/>
                      </a:cubicBezTo>
                      <a:cubicBezTo>
                        <a:pt x="153177" y="50814"/>
                        <a:pt x="150750" y="53050"/>
                        <a:pt x="146611" y="52955"/>
                      </a:cubicBezTo>
                      <a:close/>
                    </a:path>
                  </a:pathLst>
                </a:custGeom>
                <a:solidFill>
                  <a:srgbClr val="429DC8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xmlns="" id="{E71673D3-E90D-B517-4929-5A6A23EAEB60}"/>
                    </a:ext>
                  </a:extLst>
                </p:cNvPr>
                <p:cNvSpPr/>
                <p:nvPr/>
              </p:nvSpPr>
              <p:spPr>
                <a:xfrm>
                  <a:off x="6756351" y="4041533"/>
                  <a:ext cx="316980" cy="271595"/>
                </a:xfrm>
                <a:custGeom>
                  <a:avLst/>
                  <a:gdLst>
                    <a:gd name="connsiteX0" fmla="*/ 194984 w 316980"/>
                    <a:gd name="connsiteY0" fmla="*/ 228874 h 271595"/>
                    <a:gd name="connsiteX1" fmla="*/ 197030 w 316980"/>
                    <a:gd name="connsiteY1" fmla="*/ 207558 h 271595"/>
                    <a:gd name="connsiteX2" fmla="*/ 205500 w 316980"/>
                    <a:gd name="connsiteY2" fmla="*/ 199041 h 271595"/>
                    <a:gd name="connsiteX3" fmla="*/ 316980 w 316980"/>
                    <a:gd name="connsiteY3" fmla="*/ 199850 h 271595"/>
                    <a:gd name="connsiteX4" fmla="*/ 303182 w 316980"/>
                    <a:gd name="connsiteY4" fmla="*/ 196805 h 271595"/>
                    <a:gd name="connsiteX5" fmla="*/ 213541 w 316980"/>
                    <a:gd name="connsiteY5" fmla="*/ 197090 h 271595"/>
                    <a:gd name="connsiteX6" fmla="*/ 196840 w 316980"/>
                    <a:gd name="connsiteY6" fmla="*/ 179628 h 271595"/>
                    <a:gd name="connsiteX7" fmla="*/ 197030 w 316980"/>
                    <a:gd name="connsiteY7" fmla="*/ 171492 h 271595"/>
                    <a:gd name="connsiteX8" fmla="*/ 197030 w 316980"/>
                    <a:gd name="connsiteY8" fmla="*/ 171492 h 271595"/>
                    <a:gd name="connsiteX9" fmla="*/ 197030 w 316980"/>
                    <a:gd name="connsiteY9" fmla="*/ 171492 h 271595"/>
                    <a:gd name="connsiteX10" fmla="*/ 196888 w 316980"/>
                    <a:gd name="connsiteY10" fmla="*/ 148320 h 271595"/>
                    <a:gd name="connsiteX11" fmla="*/ 209163 w 316980"/>
                    <a:gd name="connsiteY11" fmla="*/ 136521 h 271595"/>
                    <a:gd name="connsiteX12" fmla="*/ 300518 w 316980"/>
                    <a:gd name="connsiteY12" fmla="*/ 136663 h 271595"/>
                    <a:gd name="connsiteX13" fmla="*/ 314649 w 316980"/>
                    <a:gd name="connsiteY13" fmla="*/ 133999 h 271595"/>
                    <a:gd name="connsiteX14" fmla="*/ 215254 w 316980"/>
                    <a:gd name="connsiteY14" fmla="*/ 134094 h 271595"/>
                    <a:gd name="connsiteX15" fmla="*/ 196935 w 316980"/>
                    <a:gd name="connsiteY15" fmla="*/ 115776 h 271595"/>
                    <a:gd name="connsiteX16" fmla="*/ 196983 w 316980"/>
                    <a:gd name="connsiteY16" fmla="*/ 108972 h 271595"/>
                    <a:gd name="connsiteX17" fmla="*/ 196983 w 316980"/>
                    <a:gd name="connsiteY17" fmla="*/ 65769 h 271595"/>
                    <a:gd name="connsiteX18" fmla="*/ 193414 w 316980"/>
                    <a:gd name="connsiteY18" fmla="*/ 41550 h 271595"/>
                    <a:gd name="connsiteX19" fmla="*/ 262549 w 316980"/>
                    <a:gd name="connsiteY19" fmla="*/ 38505 h 271595"/>
                    <a:gd name="connsiteX20" fmla="*/ 262549 w 316980"/>
                    <a:gd name="connsiteY20" fmla="*/ 38505 h 271595"/>
                    <a:gd name="connsiteX21" fmla="*/ 201217 w 316980"/>
                    <a:gd name="connsiteY21" fmla="*/ 38124 h 271595"/>
                    <a:gd name="connsiteX22" fmla="*/ 184802 w 316980"/>
                    <a:gd name="connsiteY22" fmla="*/ 29750 h 271595"/>
                    <a:gd name="connsiteX23" fmla="*/ 129514 w 316980"/>
                    <a:gd name="connsiteY23" fmla="*/ 250 h 271595"/>
                    <a:gd name="connsiteX24" fmla="*/ 0 w 316980"/>
                    <a:gd name="connsiteY24" fmla="*/ 346 h 271595"/>
                    <a:gd name="connsiteX25" fmla="*/ 4520 w 316980"/>
                    <a:gd name="connsiteY25" fmla="*/ 12193 h 271595"/>
                    <a:gd name="connsiteX26" fmla="*/ 4568 w 316980"/>
                    <a:gd name="connsiteY26" fmla="*/ 261324 h 271595"/>
                    <a:gd name="connsiteX27" fmla="*/ 2807 w 316980"/>
                    <a:gd name="connsiteY27" fmla="*/ 270602 h 271595"/>
                    <a:gd name="connsiteX28" fmla="*/ 2807 w 316980"/>
                    <a:gd name="connsiteY28" fmla="*/ 270602 h 271595"/>
                    <a:gd name="connsiteX29" fmla="*/ 102012 w 316980"/>
                    <a:gd name="connsiteY29" fmla="*/ 271411 h 271595"/>
                    <a:gd name="connsiteX30" fmla="*/ 177903 w 316980"/>
                    <a:gd name="connsiteY30" fmla="*/ 253759 h 271595"/>
                    <a:gd name="connsiteX31" fmla="*/ 177903 w 316980"/>
                    <a:gd name="connsiteY31" fmla="*/ 253759 h 271595"/>
                    <a:gd name="connsiteX32" fmla="*/ 177903 w 316980"/>
                    <a:gd name="connsiteY32" fmla="*/ 253759 h 271595"/>
                    <a:gd name="connsiteX33" fmla="*/ 194984 w 316980"/>
                    <a:gd name="connsiteY33" fmla="*/ 228874 h 27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316980" h="271595">
                      <a:moveTo>
                        <a:pt x="194984" y="228874"/>
                      </a:moveTo>
                      <a:cubicBezTo>
                        <a:pt x="192463" y="221451"/>
                        <a:pt x="198172" y="214838"/>
                        <a:pt x="197030" y="207558"/>
                      </a:cubicBezTo>
                      <a:cubicBezTo>
                        <a:pt x="196031" y="201087"/>
                        <a:pt x="199124" y="198946"/>
                        <a:pt x="205500" y="199041"/>
                      </a:cubicBezTo>
                      <a:cubicBezTo>
                        <a:pt x="242660" y="199469"/>
                        <a:pt x="279820" y="199612"/>
                        <a:pt x="316980" y="199850"/>
                      </a:cubicBezTo>
                      <a:cubicBezTo>
                        <a:pt x="313317" y="194759"/>
                        <a:pt x="307845" y="196853"/>
                        <a:pt x="303182" y="196805"/>
                      </a:cubicBezTo>
                      <a:cubicBezTo>
                        <a:pt x="273302" y="196615"/>
                        <a:pt x="243374" y="195853"/>
                        <a:pt x="213541" y="197090"/>
                      </a:cubicBezTo>
                      <a:cubicBezTo>
                        <a:pt x="199171" y="197709"/>
                        <a:pt x="194699" y="192951"/>
                        <a:pt x="196840" y="179628"/>
                      </a:cubicBezTo>
                      <a:cubicBezTo>
                        <a:pt x="197268" y="176964"/>
                        <a:pt x="196983" y="174204"/>
                        <a:pt x="197030" y="171492"/>
                      </a:cubicBezTo>
                      <a:lnTo>
                        <a:pt x="197030" y="171492"/>
                      </a:lnTo>
                      <a:lnTo>
                        <a:pt x="197030" y="171492"/>
                      </a:lnTo>
                      <a:cubicBezTo>
                        <a:pt x="197030" y="163784"/>
                        <a:pt x="197744" y="155981"/>
                        <a:pt x="196888" y="148320"/>
                      </a:cubicBezTo>
                      <a:cubicBezTo>
                        <a:pt x="195746" y="138281"/>
                        <a:pt x="199980" y="136378"/>
                        <a:pt x="209163" y="136521"/>
                      </a:cubicBezTo>
                      <a:cubicBezTo>
                        <a:pt x="239615" y="137044"/>
                        <a:pt x="270066" y="136806"/>
                        <a:pt x="300518" y="136663"/>
                      </a:cubicBezTo>
                      <a:cubicBezTo>
                        <a:pt x="305276" y="136616"/>
                        <a:pt x="310652" y="138471"/>
                        <a:pt x="314649" y="133999"/>
                      </a:cubicBezTo>
                      <a:cubicBezTo>
                        <a:pt x="281533" y="134046"/>
                        <a:pt x="248370" y="134094"/>
                        <a:pt x="215254" y="134094"/>
                      </a:cubicBezTo>
                      <a:cubicBezTo>
                        <a:pt x="196935" y="134094"/>
                        <a:pt x="196935" y="134094"/>
                        <a:pt x="196935" y="115776"/>
                      </a:cubicBezTo>
                      <a:cubicBezTo>
                        <a:pt x="196935" y="113492"/>
                        <a:pt x="196983" y="111255"/>
                        <a:pt x="196983" y="108972"/>
                      </a:cubicBezTo>
                      <a:cubicBezTo>
                        <a:pt x="196983" y="94555"/>
                        <a:pt x="196983" y="80185"/>
                        <a:pt x="196983" y="65769"/>
                      </a:cubicBezTo>
                      <a:cubicBezTo>
                        <a:pt x="198315" y="57442"/>
                        <a:pt x="193890" y="49924"/>
                        <a:pt x="193414" y="41550"/>
                      </a:cubicBezTo>
                      <a:cubicBezTo>
                        <a:pt x="216538" y="38172"/>
                        <a:pt x="239853" y="43929"/>
                        <a:pt x="262549" y="38505"/>
                      </a:cubicBezTo>
                      <a:lnTo>
                        <a:pt x="262549" y="38505"/>
                      </a:lnTo>
                      <a:cubicBezTo>
                        <a:pt x="242089" y="38315"/>
                        <a:pt x="221677" y="37839"/>
                        <a:pt x="201217" y="38124"/>
                      </a:cubicBezTo>
                      <a:cubicBezTo>
                        <a:pt x="193795" y="38219"/>
                        <a:pt x="189132" y="36507"/>
                        <a:pt x="184802" y="29750"/>
                      </a:cubicBezTo>
                      <a:cubicBezTo>
                        <a:pt x="172003" y="9957"/>
                        <a:pt x="152495" y="583"/>
                        <a:pt x="129514" y="250"/>
                      </a:cubicBezTo>
                      <a:cubicBezTo>
                        <a:pt x="86358" y="-321"/>
                        <a:pt x="43203" y="250"/>
                        <a:pt x="0" y="346"/>
                      </a:cubicBezTo>
                      <a:cubicBezTo>
                        <a:pt x="5234" y="2867"/>
                        <a:pt x="4568" y="7768"/>
                        <a:pt x="4520" y="12193"/>
                      </a:cubicBezTo>
                      <a:cubicBezTo>
                        <a:pt x="4282" y="95221"/>
                        <a:pt x="4282" y="178296"/>
                        <a:pt x="4568" y="261324"/>
                      </a:cubicBezTo>
                      <a:cubicBezTo>
                        <a:pt x="4568" y="264512"/>
                        <a:pt x="4330" y="267652"/>
                        <a:pt x="2807" y="270602"/>
                      </a:cubicBezTo>
                      <a:cubicBezTo>
                        <a:pt x="2807" y="270602"/>
                        <a:pt x="2807" y="270602"/>
                        <a:pt x="2807" y="270602"/>
                      </a:cubicBezTo>
                      <a:cubicBezTo>
                        <a:pt x="35876" y="270840"/>
                        <a:pt x="68944" y="270554"/>
                        <a:pt x="102012" y="271411"/>
                      </a:cubicBezTo>
                      <a:cubicBezTo>
                        <a:pt x="128990" y="272077"/>
                        <a:pt x="155445" y="271887"/>
                        <a:pt x="177903" y="253759"/>
                      </a:cubicBezTo>
                      <a:lnTo>
                        <a:pt x="177903" y="253759"/>
                      </a:lnTo>
                      <a:lnTo>
                        <a:pt x="177903" y="253759"/>
                      </a:lnTo>
                      <a:cubicBezTo>
                        <a:pt x="177380" y="241197"/>
                        <a:pt x="184850" y="234108"/>
                        <a:pt x="194984" y="228874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xmlns="" id="{712CCD95-505F-B309-D444-39D92AF95FF7}"/>
                    </a:ext>
                  </a:extLst>
                </p:cNvPr>
                <p:cNvSpPr/>
                <p:nvPr/>
              </p:nvSpPr>
              <p:spPr>
                <a:xfrm>
                  <a:off x="6756351" y="4041927"/>
                  <a:ext cx="4552" cy="270208"/>
                </a:xfrm>
                <a:custGeom>
                  <a:avLst/>
                  <a:gdLst>
                    <a:gd name="connsiteX0" fmla="*/ 4520 w 4552"/>
                    <a:gd name="connsiteY0" fmla="*/ 11847 h 270208"/>
                    <a:gd name="connsiteX1" fmla="*/ 0 w 4552"/>
                    <a:gd name="connsiteY1" fmla="*/ 0 h 270208"/>
                    <a:gd name="connsiteX2" fmla="*/ 0 w 4552"/>
                    <a:gd name="connsiteY2" fmla="*/ 0 h 270208"/>
                    <a:gd name="connsiteX3" fmla="*/ 48 w 4552"/>
                    <a:gd name="connsiteY3" fmla="*/ 15939 h 270208"/>
                    <a:gd name="connsiteX4" fmla="*/ 143 w 4552"/>
                    <a:gd name="connsiteY4" fmla="*/ 255697 h 270208"/>
                    <a:gd name="connsiteX5" fmla="*/ 2760 w 4552"/>
                    <a:gd name="connsiteY5" fmla="*/ 270209 h 270208"/>
                    <a:gd name="connsiteX6" fmla="*/ 4520 w 4552"/>
                    <a:gd name="connsiteY6" fmla="*/ 260931 h 270208"/>
                    <a:gd name="connsiteX7" fmla="*/ 4520 w 4552"/>
                    <a:gd name="connsiteY7" fmla="*/ 11847 h 270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2" h="270208">
                      <a:moveTo>
                        <a:pt x="4520" y="11847"/>
                      </a:moveTo>
                      <a:cubicBezTo>
                        <a:pt x="4520" y="7423"/>
                        <a:pt x="5234" y="2522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950" y="5281"/>
                        <a:pt x="48" y="10658"/>
                        <a:pt x="48" y="15939"/>
                      </a:cubicBezTo>
                      <a:cubicBezTo>
                        <a:pt x="285" y="95874"/>
                        <a:pt x="238" y="175762"/>
                        <a:pt x="143" y="255697"/>
                      </a:cubicBezTo>
                      <a:cubicBezTo>
                        <a:pt x="143" y="260740"/>
                        <a:pt x="285" y="265689"/>
                        <a:pt x="2760" y="270209"/>
                      </a:cubicBezTo>
                      <a:cubicBezTo>
                        <a:pt x="4282" y="267307"/>
                        <a:pt x="4520" y="264166"/>
                        <a:pt x="4520" y="260931"/>
                      </a:cubicBezTo>
                      <a:cubicBezTo>
                        <a:pt x="4282" y="177950"/>
                        <a:pt x="4282" y="94875"/>
                        <a:pt x="4520" y="11847"/>
                      </a:cubicBezTo>
                      <a:close/>
                    </a:path>
                  </a:pathLst>
                </a:custGeom>
                <a:solidFill>
                  <a:srgbClr val="1D7799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xmlns="" id="{910BAB9C-B111-F03D-2E79-F297C2971D0A}"/>
                    </a:ext>
                  </a:extLst>
                </p:cNvPr>
                <p:cNvSpPr/>
                <p:nvPr/>
              </p:nvSpPr>
              <p:spPr>
                <a:xfrm>
                  <a:off x="6438704" y="3815643"/>
                  <a:ext cx="717370" cy="359888"/>
                </a:xfrm>
                <a:custGeom>
                  <a:avLst/>
                  <a:gdLst>
                    <a:gd name="connsiteX0" fmla="*/ 549173 w 717370"/>
                    <a:gd name="connsiteY0" fmla="*/ 355797 h 359888"/>
                    <a:gd name="connsiteX1" fmla="*/ 614406 w 717370"/>
                    <a:gd name="connsiteY1" fmla="*/ 355607 h 359888"/>
                    <a:gd name="connsiteX2" fmla="*/ 632296 w 717370"/>
                    <a:gd name="connsiteY2" fmla="*/ 359889 h 359888"/>
                    <a:gd name="connsiteX3" fmla="*/ 708853 w 717370"/>
                    <a:gd name="connsiteY3" fmla="*/ 307693 h 359888"/>
                    <a:gd name="connsiteX4" fmla="*/ 717370 w 717370"/>
                    <a:gd name="connsiteY4" fmla="*/ 290993 h 359888"/>
                    <a:gd name="connsiteX5" fmla="*/ 717370 w 717370"/>
                    <a:gd name="connsiteY5" fmla="*/ 136594 h 359888"/>
                    <a:gd name="connsiteX6" fmla="*/ 710423 w 717370"/>
                    <a:gd name="connsiteY6" fmla="*/ 118371 h 359888"/>
                    <a:gd name="connsiteX7" fmla="*/ 646713 w 717370"/>
                    <a:gd name="connsiteY7" fmla="*/ 43527 h 359888"/>
                    <a:gd name="connsiteX8" fmla="*/ 622495 w 717370"/>
                    <a:gd name="connsiteY8" fmla="*/ 32441 h 359888"/>
                    <a:gd name="connsiteX9" fmla="*/ 103250 w 717370"/>
                    <a:gd name="connsiteY9" fmla="*/ 32679 h 359888"/>
                    <a:gd name="connsiteX10" fmla="*/ 84789 w 717370"/>
                    <a:gd name="connsiteY10" fmla="*/ 23591 h 359888"/>
                    <a:gd name="connsiteX11" fmla="*/ 33878 w 717370"/>
                    <a:gd name="connsiteY11" fmla="*/ 1514 h 359888"/>
                    <a:gd name="connsiteX12" fmla="*/ 1 w 717370"/>
                    <a:gd name="connsiteY12" fmla="*/ 47476 h 359888"/>
                    <a:gd name="connsiteX13" fmla="*/ 30785 w 717370"/>
                    <a:gd name="connsiteY13" fmla="*/ 89061 h 359888"/>
                    <a:gd name="connsiteX14" fmla="*/ 84598 w 717370"/>
                    <a:gd name="connsiteY14" fmla="*/ 68079 h 359888"/>
                    <a:gd name="connsiteX15" fmla="*/ 100252 w 717370"/>
                    <a:gd name="connsiteY15" fmla="*/ 59133 h 359888"/>
                    <a:gd name="connsiteX16" fmla="*/ 614073 w 717370"/>
                    <a:gd name="connsiteY16" fmla="*/ 59181 h 359888"/>
                    <a:gd name="connsiteX17" fmla="*/ 630441 w 717370"/>
                    <a:gd name="connsiteY17" fmla="*/ 66175 h 359888"/>
                    <a:gd name="connsiteX18" fmla="*/ 685586 w 717370"/>
                    <a:gd name="connsiteY18" fmla="*/ 130361 h 359888"/>
                    <a:gd name="connsiteX19" fmla="*/ 690582 w 717370"/>
                    <a:gd name="connsiteY19" fmla="*/ 145349 h 359888"/>
                    <a:gd name="connsiteX20" fmla="*/ 690630 w 717370"/>
                    <a:gd name="connsiteY20" fmla="*/ 277908 h 359888"/>
                    <a:gd name="connsiteX21" fmla="*/ 683017 w 717370"/>
                    <a:gd name="connsiteY21" fmla="*/ 292468 h 359888"/>
                    <a:gd name="connsiteX22" fmla="*/ 626872 w 717370"/>
                    <a:gd name="connsiteY22" fmla="*/ 331103 h 359888"/>
                    <a:gd name="connsiteX23" fmla="*/ 612883 w 717370"/>
                    <a:gd name="connsiteY23" fmla="*/ 335004 h 359888"/>
                    <a:gd name="connsiteX24" fmla="*/ 514487 w 717370"/>
                    <a:gd name="connsiteY24" fmla="*/ 334767 h 359888"/>
                    <a:gd name="connsiteX25" fmla="*/ 549173 w 717370"/>
                    <a:gd name="connsiteY25" fmla="*/ 355797 h 359888"/>
                    <a:gd name="connsiteX26" fmla="*/ 45154 w 717370"/>
                    <a:gd name="connsiteY26" fmla="*/ 52758 h 359888"/>
                    <a:gd name="connsiteX27" fmla="*/ 38636 w 717370"/>
                    <a:gd name="connsiteY27" fmla="*/ 45954 h 359888"/>
                    <a:gd name="connsiteX28" fmla="*/ 45345 w 717370"/>
                    <a:gd name="connsiteY28" fmla="*/ 38817 h 359888"/>
                    <a:gd name="connsiteX29" fmla="*/ 52291 w 717370"/>
                    <a:gd name="connsiteY29" fmla="*/ 44954 h 359888"/>
                    <a:gd name="connsiteX30" fmla="*/ 45154 w 717370"/>
                    <a:gd name="connsiteY30" fmla="*/ 52758 h 35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717370" h="359888">
                      <a:moveTo>
                        <a:pt x="549173" y="355797"/>
                      </a:moveTo>
                      <a:cubicBezTo>
                        <a:pt x="570870" y="354703"/>
                        <a:pt x="592662" y="355416"/>
                        <a:pt x="614406" y="355607"/>
                      </a:cubicBezTo>
                      <a:cubicBezTo>
                        <a:pt x="620639" y="355654"/>
                        <a:pt x="627253" y="354703"/>
                        <a:pt x="632296" y="359889"/>
                      </a:cubicBezTo>
                      <a:cubicBezTo>
                        <a:pt x="657799" y="342427"/>
                        <a:pt x="683112" y="324727"/>
                        <a:pt x="708853" y="307693"/>
                      </a:cubicBezTo>
                      <a:cubicBezTo>
                        <a:pt x="715419" y="303363"/>
                        <a:pt x="717417" y="298558"/>
                        <a:pt x="717370" y="290993"/>
                      </a:cubicBezTo>
                      <a:cubicBezTo>
                        <a:pt x="717084" y="239511"/>
                        <a:pt x="717084" y="188076"/>
                        <a:pt x="717370" y="136594"/>
                      </a:cubicBezTo>
                      <a:cubicBezTo>
                        <a:pt x="717417" y="129219"/>
                        <a:pt x="715134" y="123795"/>
                        <a:pt x="710423" y="118371"/>
                      </a:cubicBezTo>
                      <a:cubicBezTo>
                        <a:pt x="688964" y="93629"/>
                        <a:pt x="667268" y="68983"/>
                        <a:pt x="646713" y="43527"/>
                      </a:cubicBezTo>
                      <a:cubicBezTo>
                        <a:pt x="639909" y="35105"/>
                        <a:pt x="632915" y="32441"/>
                        <a:pt x="622495" y="32441"/>
                      </a:cubicBezTo>
                      <a:cubicBezTo>
                        <a:pt x="449397" y="32726"/>
                        <a:pt x="276300" y="32631"/>
                        <a:pt x="103250" y="32679"/>
                      </a:cubicBezTo>
                      <a:cubicBezTo>
                        <a:pt x="95447" y="32679"/>
                        <a:pt x="89404" y="32774"/>
                        <a:pt x="84789" y="23591"/>
                      </a:cubicBezTo>
                      <a:cubicBezTo>
                        <a:pt x="75225" y="4464"/>
                        <a:pt x="54242" y="-3625"/>
                        <a:pt x="33878" y="1514"/>
                      </a:cubicBezTo>
                      <a:cubicBezTo>
                        <a:pt x="14655" y="6367"/>
                        <a:pt x="96" y="26160"/>
                        <a:pt x="1" y="47476"/>
                      </a:cubicBezTo>
                      <a:cubicBezTo>
                        <a:pt x="-95" y="67508"/>
                        <a:pt x="11848" y="83637"/>
                        <a:pt x="30785" y="89061"/>
                      </a:cubicBezTo>
                      <a:cubicBezTo>
                        <a:pt x="52672" y="95342"/>
                        <a:pt x="73750" y="87777"/>
                        <a:pt x="84598" y="68079"/>
                      </a:cubicBezTo>
                      <a:cubicBezTo>
                        <a:pt x="88548" y="60942"/>
                        <a:pt x="92735" y="59086"/>
                        <a:pt x="100252" y="59133"/>
                      </a:cubicBezTo>
                      <a:cubicBezTo>
                        <a:pt x="271542" y="59324"/>
                        <a:pt x="442784" y="59324"/>
                        <a:pt x="614073" y="59181"/>
                      </a:cubicBezTo>
                      <a:cubicBezTo>
                        <a:pt x="620877" y="59181"/>
                        <a:pt x="625778" y="60513"/>
                        <a:pt x="630441" y="66175"/>
                      </a:cubicBezTo>
                      <a:cubicBezTo>
                        <a:pt x="648426" y="87920"/>
                        <a:pt x="667030" y="109141"/>
                        <a:pt x="685586" y="130361"/>
                      </a:cubicBezTo>
                      <a:cubicBezTo>
                        <a:pt x="689488" y="134834"/>
                        <a:pt x="690582" y="139639"/>
                        <a:pt x="690582" y="145349"/>
                      </a:cubicBezTo>
                      <a:cubicBezTo>
                        <a:pt x="690439" y="189551"/>
                        <a:pt x="690392" y="233706"/>
                        <a:pt x="690630" y="277908"/>
                      </a:cubicBezTo>
                      <a:cubicBezTo>
                        <a:pt x="690677" y="284569"/>
                        <a:pt x="688631" y="288756"/>
                        <a:pt x="683017" y="292468"/>
                      </a:cubicBezTo>
                      <a:cubicBezTo>
                        <a:pt x="664080" y="305029"/>
                        <a:pt x="645381" y="317923"/>
                        <a:pt x="626872" y="331103"/>
                      </a:cubicBezTo>
                      <a:cubicBezTo>
                        <a:pt x="622447" y="334291"/>
                        <a:pt x="618022" y="335052"/>
                        <a:pt x="612883" y="335004"/>
                      </a:cubicBezTo>
                      <a:cubicBezTo>
                        <a:pt x="580100" y="334862"/>
                        <a:pt x="547318" y="334814"/>
                        <a:pt x="514487" y="334767"/>
                      </a:cubicBezTo>
                      <a:cubicBezTo>
                        <a:pt x="517818" y="355654"/>
                        <a:pt x="532187" y="356653"/>
                        <a:pt x="549173" y="355797"/>
                      </a:cubicBezTo>
                      <a:close/>
                      <a:moveTo>
                        <a:pt x="45154" y="52758"/>
                      </a:moveTo>
                      <a:cubicBezTo>
                        <a:pt x="41395" y="52900"/>
                        <a:pt x="38731" y="50331"/>
                        <a:pt x="38636" y="45954"/>
                      </a:cubicBezTo>
                      <a:cubicBezTo>
                        <a:pt x="38541" y="41576"/>
                        <a:pt x="40777" y="39435"/>
                        <a:pt x="45345" y="38817"/>
                      </a:cubicBezTo>
                      <a:cubicBezTo>
                        <a:pt x="48723" y="39150"/>
                        <a:pt x="51863" y="40910"/>
                        <a:pt x="52291" y="44954"/>
                      </a:cubicBezTo>
                      <a:cubicBezTo>
                        <a:pt x="52767" y="49808"/>
                        <a:pt x="49437" y="52615"/>
                        <a:pt x="45154" y="52758"/>
                      </a:cubicBezTo>
                      <a:close/>
                    </a:path>
                  </a:pathLst>
                </a:custGeom>
                <a:solidFill>
                  <a:srgbClr val="1D96C2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xmlns="" id="{50195D09-64DF-4592-DE3E-ACE1E09917D3}"/>
                    </a:ext>
                  </a:extLst>
                </p:cNvPr>
                <p:cNvSpPr/>
                <p:nvPr/>
              </p:nvSpPr>
              <p:spPr>
                <a:xfrm>
                  <a:off x="5943087" y="4213121"/>
                  <a:ext cx="1262615" cy="743567"/>
                </a:xfrm>
                <a:custGeom>
                  <a:avLst/>
                  <a:gdLst>
                    <a:gd name="connsiteX0" fmla="*/ 179074 w 1262615"/>
                    <a:gd name="connsiteY0" fmla="*/ 207897 h 743567"/>
                    <a:gd name="connsiteX1" fmla="*/ 171747 w 1262615"/>
                    <a:gd name="connsiteY1" fmla="*/ 213940 h 743567"/>
                    <a:gd name="connsiteX2" fmla="*/ 179169 w 1262615"/>
                    <a:gd name="connsiteY2" fmla="*/ 221600 h 743567"/>
                    <a:gd name="connsiteX3" fmla="*/ 185878 w 1262615"/>
                    <a:gd name="connsiteY3" fmla="*/ 214511 h 743567"/>
                    <a:gd name="connsiteX4" fmla="*/ 179074 w 1262615"/>
                    <a:gd name="connsiteY4" fmla="*/ 207897 h 743567"/>
                    <a:gd name="connsiteX5" fmla="*/ 453422 w 1262615"/>
                    <a:gd name="connsiteY5" fmla="*/ 175542 h 743567"/>
                    <a:gd name="connsiteX6" fmla="*/ 445334 w 1262615"/>
                    <a:gd name="connsiteY6" fmla="*/ 181870 h 743567"/>
                    <a:gd name="connsiteX7" fmla="*/ 450948 w 1262615"/>
                    <a:gd name="connsiteY7" fmla="*/ 189055 h 743567"/>
                    <a:gd name="connsiteX8" fmla="*/ 459513 w 1262615"/>
                    <a:gd name="connsiteY8" fmla="*/ 182727 h 743567"/>
                    <a:gd name="connsiteX9" fmla="*/ 453422 w 1262615"/>
                    <a:gd name="connsiteY9" fmla="*/ 175542 h 743567"/>
                    <a:gd name="connsiteX10" fmla="*/ 186354 w 1262615"/>
                    <a:gd name="connsiteY10" fmla="*/ 169833 h 743567"/>
                    <a:gd name="connsiteX11" fmla="*/ 223657 w 1262615"/>
                    <a:gd name="connsiteY11" fmla="*/ 207707 h 743567"/>
                    <a:gd name="connsiteX12" fmla="*/ 205005 w 1262615"/>
                    <a:gd name="connsiteY12" fmla="*/ 251480 h 743567"/>
                    <a:gd name="connsiteX13" fmla="*/ 197488 w 1262615"/>
                    <a:gd name="connsiteY13" fmla="*/ 267135 h 743567"/>
                    <a:gd name="connsiteX14" fmla="*/ 197155 w 1262615"/>
                    <a:gd name="connsiteY14" fmla="*/ 331368 h 743567"/>
                    <a:gd name="connsiteX15" fmla="*/ 203340 w 1262615"/>
                    <a:gd name="connsiteY15" fmla="*/ 346974 h 743567"/>
                    <a:gd name="connsiteX16" fmla="*/ 458181 w 1262615"/>
                    <a:gd name="connsiteY16" fmla="*/ 604384 h 743567"/>
                    <a:gd name="connsiteX17" fmla="*/ 476499 w 1262615"/>
                    <a:gd name="connsiteY17" fmla="*/ 610427 h 743567"/>
                    <a:gd name="connsiteX18" fmla="*/ 763982 w 1262615"/>
                    <a:gd name="connsiteY18" fmla="*/ 610275 h 743567"/>
                    <a:gd name="connsiteX19" fmla="*/ 752896 w 1262615"/>
                    <a:gd name="connsiteY19" fmla="*/ 616183 h 743567"/>
                    <a:gd name="connsiteX20" fmla="*/ 669414 w 1262615"/>
                    <a:gd name="connsiteY20" fmla="*/ 650519 h 743567"/>
                    <a:gd name="connsiteX21" fmla="*/ 458323 w 1262615"/>
                    <a:gd name="connsiteY21" fmla="*/ 650537 h 743567"/>
                    <a:gd name="connsiteX22" fmla="*/ 440338 w 1262615"/>
                    <a:gd name="connsiteY22" fmla="*/ 643114 h 743567"/>
                    <a:gd name="connsiteX23" fmla="*/ 163087 w 1262615"/>
                    <a:gd name="connsiteY23" fmla="*/ 363627 h 743567"/>
                    <a:gd name="connsiteX24" fmla="*/ 156807 w 1262615"/>
                    <a:gd name="connsiteY24" fmla="*/ 348069 h 743567"/>
                    <a:gd name="connsiteX25" fmla="*/ 157235 w 1262615"/>
                    <a:gd name="connsiteY25" fmla="*/ 267420 h 743567"/>
                    <a:gd name="connsiteX26" fmla="*/ 149289 w 1262615"/>
                    <a:gd name="connsiteY26" fmla="*/ 248816 h 743567"/>
                    <a:gd name="connsiteX27" fmla="*/ 137299 w 1262615"/>
                    <a:gd name="connsiteY27" fmla="*/ 195859 h 743567"/>
                    <a:gd name="connsiteX28" fmla="*/ 186354 w 1262615"/>
                    <a:gd name="connsiteY28" fmla="*/ 169833 h 743567"/>
                    <a:gd name="connsiteX29" fmla="*/ 456164 w 1262615"/>
                    <a:gd name="connsiteY29" fmla="*/ 137037 h 743567"/>
                    <a:gd name="connsiteX30" fmla="*/ 487775 w 1262615"/>
                    <a:gd name="connsiteY30" fmla="*/ 153227 h 743567"/>
                    <a:gd name="connsiteX31" fmla="*/ 477355 w 1262615"/>
                    <a:gd name="connsiteY31" fmla="*/ 219887 h 743567"/>
                    <a:gd name="connsiteX32" fmla="*/ 468267 w 1262615"/>
                    <a:gd name="connsiteY32" fmla="*/ 237349 h 743567"/>
                    <a:gd name="connsiteX33" fmla="*/ 468315 w 1262615"/>
                    <a:gd name="connsiteY33" fmla="*/ 311146 h 743567"/>
                    <a:gd name="connsiteX34" fmla="*/ 474881 w 1262615"/>
                    <a:gd name="connsiteY34" fmla="*/ 328085 h 743567"/>
                    <a:gd name="connsiteX35" fmla="*/ 551771 w 1262615"/>
                    <a:gd name="connsiteY35" fmla="*/ 411445 h 743567"/>
                    <a:gd name="connsiteX36" fmla="*/ 565665 w 1262615"/>
                    <a:gd name="connsiteY36" fmla="*/ 418107 h 743567"/>
                    <a:gd name="connsiteX37" fmla="*/ 996219 w 1262615"/>
                    <a:gd name="connsiteY37" fmla="*/ 417917 h 743567"/>
                    <a:gd name="connsiteX38" fmla="*/ 1002690 w 1262615"/>
                    <a:gd name="connsiteY38" fmla="*/ 416394 h 743567"/>
                    <a:gd name="connsiteX39" fmla="*/ 1010446 w 1262615"/>
                    <a:gd name="connsiteY39" fmla="*/ 418154 h 743567"/>
                    <a:gd name="connsiteX40" fmla="*/ 1032713 w 1262615"/>
                    <a:gd name="connsiteY40" fmla="*/ 429621 h 743567"/>
                    <a:gd name="connsiteX41" fmla="*/ 1033105 w 1262615"/>
                    <a:gd name="connsiteY41" fmla="*/ 435439 h 743567"/>
                    <a:gd name="connsiteX42" fmla="*/ 1032357 w 1262615"/>
                    <a:gd name="connsiteY42" fmla="*/ 436152 h 743567"/>
                    <a:gd name="connsiteX43" fmla="*/ 1004873 w 1262615"/>
                    <a:gd name="connsiteY43" fmla="*/ 457410 h 743567"/>
                    <a:gd name="connsiteX44" fmla="*/ 552009 w 1262615"/>
                    <a:gd name="connsiteY44" fmla="*/ 457598 h 743567"/>
                    <a:gd name="connsiteX45" fmla="*/ 531074 w 1262615"/>
                    <a:gd name="connsiteY45" fmla="*/ 448130 h 743567"/>
                    <a:gd name="connsiteX46" fmla="*/ 434057 w 1262615"/>
                    <a:gd name="connsiteY46" fmla="*/ 342454 h 743567"/>
                    <a:gd name="connsiteX47" fmla="*/ 427777 w 1262615"/>
                    <a:gd name="connsiteY47" fmla="*/ 325420 h 743567"/>
                    <a:gd name="connsiteX48" fmla="*/ 428015 w 1262615"/>
                    <a:gd name="connsiteY48" fmla="*/ 232496 h 743567"/>
                    <a:gd name="connsiteX49" fmla="*/ 421020 w 1262615"/>
                    <a:gd name="connsiteY49" fmla="*/ 214701 h 743567"/>
                    <a:gd name="connsiteX50" fmla="*/ 421877 w 1262615"/>
                    <a:gd name="connsiteY50" fmla="*/ 148183 h 743567"/>
                    <a:gd name="connsiteX51" fmla="*/ 456164 w 1262615"/>
                    <a:gd name="connsiteY51" fmla="*/ 137037 h 743567"/>
                    <a:gd name="connsiteX52" fmla="*/ 301451 w 1262615"/>
                    <a:gd name="connsiteY52" fmla="*/ 71960 h 743567"/>
                    <a:gd name="connsiteX53" fmla="*/ 293934 w 1262615"/>
                    <a:gd name="connsiteY53" fmla="*/ 78336 h 743567"/>
                    <a:gd name="connsiteX54" fmla="*/ 300167 w 1262615"/>
                    <a:gd name="connsiteY54" fmla="*/ 85473 h 743567"/>
                    <a:gd name="connsiteX55" fmla="*/ 307399 w 1262615"/>
                    <a:gd name="connsiteY55" fmla="*/ 79335 h 743567"/>
                    <a:gd name="connsiteX56" fmla="*/ 301451 w 1262615"/>
                    <a:gd name="connsiteY56" fmla="*/ 71960 h 743567"/>
                    <a:gd name="connsiteX57" fmla="*/ 1008201 w 1262615"/>
                    <a:gd name="connsiteY57" fmla="*/ 57334 h 743567"/>
                    <a:gd name="connsiteX58" fmla="*/ 1100793 w 1262615"/>
                    <a:gd name="connsiteY58" fmla="*/ 63852 h 743567"/>
                    <a:gd name="connsiteX59" fmla="*/ 1123822 w 1262615"/>
                    <a:gd name="connsiteY59" fmla="*/ 75748 h 743567"/>
                    <a:gd name="connsiteX60" fmla="*/ 1232358 w 1262615"/>
                    <a:gd name="connsiteY60" fmla="*/ 196931 h 743567"/>
                    <a:gd name="connsiteX61" fmla="*/ 1217344 w 1262615"/>
                    <a:gd name="connsiteY61" fmla="*/ 220778 h 743567"/>
                    <a:gd name="connsiteX62" fmla="*/ 1107787 w 1262615"/>
                    <a:gd name="connsiteY62" fmla="*/ 98539 h 743567"/>
                    <a:gd name="connsiteX63" fmla="*/ 1091752 w 1262615"/>
                    <a:gd name="connsiteY63" fmla="*/ 90498 h 743567"/>
                    <a:gd name="connsiteX64" fmla="*/ 991120 w 1262615"/>
                    <a:gd name="connsiteY64" fmla="*/ 82219 h 743567"/>
                    <a:gd name="connsiteX65" fmla="*/ 1008201 w 1262615"/>
                    <a:gd name="connsiteY65" fmla="*/ 57334 h 743567"/>
                    <a:gd name="connsiteX66" fmla="*/ 44898 w 1262615"/>
                    <a:gd name="connsiteY66" fmla="*/ 39938 h 743567"/>
                    <a:gd name="connsiteX67" fmla="*/ 38903 w 1262615"/>
                    <a:gd name="connsiteY67" fmla="*/ 47266 h 743567"/>
                    <a:gd name="connsiteX68" fmla="*/ 45612 w 1262615"/>
                    <a:gd name="connsiteY68" fmla="*/ 53879 h 743567"/>
                    <a:gd name="connsiteX69" fmla="*/ 52654 w 1262615"/>
                    <a:gd name="connsiteY69" fmla="*/ 47266 h 743567"/>
                    <a:gd name="connsiteX70" fmla="*/ 44898 w 1262615"/>
                    <a:gd name="connsiteY70" fmla="*/ 39938 h 743567"/>
                    <a:gd name="connsiteX71" fmla="*/ 305513 w 1262615"/>
                    <a:gd name="connsiteY71" fmla="*/ 33527 h 743567"/>
                    <a:gd name="connsiteX72" fmla="*/ 337374 w 1262615"/>
                    <a:gd name="connsiteY72" fmla="*/ 51405 h 743567"/>
                    <a:gd name="connsiteX73" fmla="*/ 324337 w 1262615"/>
                    <a:gd name="connsiteY73" fmla="*/ 117780 h 743567"/>
                    <a:gd name="connsiteX74" fmla="*/ 316201 w 1262615"/>
                    <a:gd name="connsiteY74" fmla="*/ 132863 h 743567"/>
                    <a:gd name="connsiteX75" fmla="*/ 316154 w 1262615"/>
                    <a:gd name="connsiteY75" fmla="*/ 318712 h 743567"/>
                    <a:gd name="connsiteX76" fmla="*/ 323100 w 1262615"/>
                    <a:gd name="connsiteY76" fmla="*/ 335460 h 743567"/>
                    <a:gd name="connsiteX77" fmla="*/ 493248 w 1262615"/>
                    <a:gd name="connsiteY77" fmla="*/ 513078 h 743567"/>
                    <a:gd name="connsiteX78" fmla="*/ 512423 w 1262615"/>
                    <a:gd name="connsiteY78" fmla="*/ 520310 h 743567"/>
                    <a:gd name="connsiteX79" fmla="*/ 919354 w 1262615"/>
                    <a:gd name="connsiteY79" fmla="*/ 520197 h 743567"/>
                    <a:gd name="connsiteX80" fmla="*/ 855945 w 1262615"/>
                    <a:gd name="connsiteY80" fmla="*/ 560689 h 743567"/>
                    <a:gd name="connsiteX81" fmla="*/ 495151 w 1262615"/>
                    <a:gd name="connsiteY81" fmla="*/ 560753 h 743567"/>
                    <a:gd name="connsiteX82" fmla="*/ 476119 w 1262615"/>
                    <a:gd name="connsiteY82" fmla="*/ 552807 h 743567"/>
                    <a:gd name="connsiteX83" fmla="*/ 286654 w 1262615"/>
                    <a:gd name="connsiteY83" fmla="*/ 355824 h 743567"/>
                    <a:gd name="connsiteX84" fmla="*/ 276852 w 1262615"/>
                    <a:gd name="connsiteY84" fmla="*/ 331939 h 743567"/>
                    <a:gd name="connsiteX85" fmla="*/ 277233 w 1262615"/>
                    <a:gd name="connsiteY85" fmla="*/ 129675 h 743567"/>
                    <a:gd name="connsiteX86" fmla="*/ 269905 w 1262615"/>
                    <a:gd name="connsiteY86" fmla="*/ 112022 h 743567"/>
                    <a:gd name="connsiteX87" fmla="*/ 270762 w 1262615"/>
                    <a:gd name="connsiteY87" fmla="*/ 44411 h 743567"/>
                    <a:gd name="connsiteX88" fmla="*/ 305513 w 1262615"/>
                    <a:gd name="connsiteY88" fmla="*/ 33527 h 743567"/>
                    <a:gd name="connsiteX89" fmla="*/ 49537 w 1262615"/>
                    <a:gd name="connsiteY89" fmla="*/ 1416 h 743567"/>
                    <a:gd name="connsiteX90" fmla="*/ 81107 w 1262615"/>
                    <a:gd name="connsiteY90" fmla="*/ 18575 h 743567"/>
                    <a:gd name="connsiteX91" fmla="*/ 71162 w 1262615"/>
                    <a:gd name="connsiteY91" fmla="*/ 84188 h 743567"/>
                    <a:gd name="connsiteX92" fmla="*/ 61123 w 1262615"/>
                    <a:gd name="connsiteY92" fmla="*/ 103648 h 743567"/>
                    <a:gd name="connsiteX93" fmla="*/ 61171 w 1262615"/>
                    <a:gd name="connsiteY93" fmla="*/ 345499 h 743567"/>
                    <a:gd name="connsiteX94" fmla="*/ 67832 w 1262615"/>
                    <a:gd name="connsiteY94" fmla="*/ 363627 h 743567"/>
                    <a:gd name="connsiteX95" fmla="*/ 398468 w 1262615"/>
                    <a:gd name="connsiteY95" fmla="*/ 697737 h 743567"/>
                    <a:gd name="connsiteX96" fmla="*/ 424589 w 1262615"/>
                    <a:gd name="connsiteY96" fmla="*/ 708395 h 743567"/>
                    <a:gd name="connsiteX97" fmla="*/ 517962 w 1262615"/>
                    <a:gd name="connsiteY97" fmla="*/ 708356 h 743567"/>
                    <a:gd name="connsiteX98" fmla="*/ 395088 w 1262615"/>
                    <a:gd name="connsiteY98" fmla="*/ 743567 h 743567"/>
                    <a:gd name="connsiteX99" fmla="*/ 382195 w 1262615"/>
                    <a:gd name="connsiteY99" fmla="*/ 738323 h 743567"/>
                    <a:gd name="connsiteX100" fmla="*/ 29768 w 1262615"/>
                    <a:gd name="connsiteY100" fmla="*/ 381613 h 743567"/>
                    <a:gd name="connsiteX101" fmla="*/ 21489 w 1262615"/>
                    <a:gd name="connsiteY101" fmla="*/ 361344 h 743567"/>
                    <a:gd name="connsiteX102" fmla="*/ 21822 w 1262615"/>
                    <a:gd name="connsiteY102" fmla="*/ 100365 h 743567"/>
                    <a:gd name="connsiteX103" fmla="*/ 13400 w 1262615"/>
                    <a:gd name="connsiteY103" fmla="*/ 79097 h 743567"/>
                    <a:gd name="connsiteX104" fmla="*/ 15541 w 1262615"/>
                    <a:gd name="connsiteY104" fmla="*/ 12342 h 743567"/>
                    <a:gd name="connsiteX105" fmla="*/ 49537 w 1262615"/>
                    <a:gd name="connsiteY105" fmla="*/ 1416 h 743567"/>
                    <a:gd name="connsiteX106" fmla="*/ 1010390 w 1262615"/>
                    <a:gd name="connsiteY106" fmla="*/ 0 h 743567"/>
                    <a:gd name="connsiteX107" fmla="*/ 1130626 w 1262615"/>
                    <a:gd name="connsiteY107" fmla="*/ 95 h 743567"/>
                    <a:gd name="connsiteX108" fmla="*/ 1148088 w 1262615"/>
                    <a:gd name="connsiteY108" fmla="*/ 7898 h 743567"/>
                    <a:gd name="connsiteX109" fmla="*/ 1262615 w 1262615"/>
                    <a:gd name="connsiteY109" fmla="*/ 136788 h 743567"/>
                    <a:gd name="connsiteX110" fmla="*/ 1250677 w 1262615"/>
                    <a:gd name="connsiteY110" fmla="*/ 163543 h 743567"/>
                    <a:gd name="connsiteX111" fmla="*/ 1130293 w 1262615"/>
                    <a:gd name="connsiteY111" fmla="*/ 28263 h 743567"/>
                    <a:gd name="connsiteX112" fmla="*/ 1115305 w 1262615"/>
                    <a:gd name="connsiteY112" fmla="*/ 21221 h 743567"/>
                    <a:gd name="connsiteX113" fmla="*/ 1044553 w 1262615"/>
                    <a:gd name="connsiteY113" fmla="*/ 21221 h 743567"/>
                    <a:gd name="connsiteX114" fmla="*/ 1010390 w 1262615"/>
                    <a:gd name="connsiteY114" fmla="*/ 0 h 743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</a:cxnLst>
                  <a:rect l="l" t="t" r="r" b="b"/>
                  <a:pathLst>
                    <a:path w="1262615" h="743567">
                      <a:moveTo>
                        <a:pt x="179074" y="207897"/>
                      </a:moveTo>
                      <a:cubicBezTo>
                        <a:pt x="174935" y="207849"/>
                        <a:pt x="171889" y="209895"/>
                        <a:pt x="171747" y="213940"/>
                      </a:cubicBezTo>
                      <a:cubicBezTo>
                        <a:pt x="171604" y="218412"/>
                        <a:pt x="174602" y="221695"/>
                        <a:pt x="179169" y="221600"/>
                      </a:cubicBezTo>
                      <a:cubicBezTo>
                        <a:pt x="183071" y="221505"/>
                        <a:pt x="185783" y="218269"/>
                        <a:pt x="185878" y="214511"/>
                      </a:cubicBezTo>
                      <a:cubicBezTo>
                        <a:pt x="185973" y="210609"/>
                        <a:pt x="183356" y="208087"/>
                        <a:pt x="179074" y="207897"/>
                      </a:cubicBezTo>
                      <a:close/>
                      <a:moveTo>
                        <a:pt x="453422" y="175542"/>
                      </a:moveTo>
                      <a:cubicBezTo>
                        <a:pt x="449235" y="175066"/>
                        <a:pt x="446571" y="176922"/>
                        <a:pt x="445334" y="181870"/>
                      </a:cubicBezTo>
                      <a:cubicBezTo>
                        <a:pt x="445334" y="185058"/>
                        <a:pt x="447094" y="188103"/>
                        <a:pt x="450948" y="189055"/>
                      </a:cubicBezTo>
                      <a:cubicBezTo>
                        <a:pt x="455944" y="190292"/>
                        <a:pt x="458799" y="186914"/>
                        <a:pt x="459513" y="182727"/>
                      </a:cubicBezTo>
                      <a:cubicBezTo>
                        <a:pt x="460226" y="178778"/>
                        <a:pt x="457657" y="176018"/>
                        <a:pt x="453422" y="175542"/>
                      </a:cubicBezTo>
                      <a:close/>
                      <a:moveTo>
                        <a:pt x="186354" y="169833"/>
                      </a:moveTo>
                      <a:cubicBezTo>
                        <a:pt x="205671" y="172307"/>
                        <a:pt x="220041" y="186581"/>
                        <a:pt x="223657" y="207707"/>
                      </a:cubicBezTo>
                      <a:cubicBezTo>
                        <a:pt x="226797" y="226120"/>
                        <a:pt x="219803" y="241060"/>
                        <a:pt x="205005" y="251480"/>
                      </a:cubicBezTo>
                      <a:cubicBezTo>
                        <a:pt x="198677" y="255953"/>
                        <a:pt x="197440" y="260378"/>
                        <a:pt x="197488" y="267135"/>
                      </a:cubicBezTo>
                      <a:cubicBezTo>
                        <a:pt x="197678" y="288546"/>
                        <a:pt x="197630" y="309957"/>
                        <a:pt x="197155" y="331368"/>
                      </a:cubicBezTo>
                      <a:cubicBezTo>
                        <a:pt x="197012" y="337744"/>
                        <a:pt x="198772" y="342359"/>
                        <a:pt x="203340" y="346974"/>
                      </a:cubicBezTo>
                      <a:cubicBezTo>
                        <a:pt x="288461" y="432619"/>
                        <a:pt x="373440" y="518359"/>
                        <a:pt x="458181" y="604384"/>
                      </a:cubicBezTo>
                      <a:cubicBezTo>
                        <a:pt x="463843" y="610141"/>
                        <a:pt x="469647" y="610427"/>
                        <a:pt x="476499" y="610427"/>
                      </a:cubicBezTo>
                      <a:lnTo>
                        <a:pt x="763982" y="610275"/>
                      </a:lnTo>
                      <a:lnTo>
                        <a:pt x="752896" y="616183"/>
                      </a:lnTo>
                      <a:lnTo>
                        <a:pt x="669414" y="650519"/>
                      </a:lnTo>
                      <a:lnTo>
                        <a:pt x="458323" y="650537"/>
                      </a:lnTo>
                      <a:cubicBezTo>
                        <a:pt x="450948" y="650537"/>
                        <a:pt x="445572" y="648443"/>
                        <a:pt x="440338" y="643114"/>
                      </a:cubicBezTo>
                      <a:cubicBezTo>
                        <a:pt x="348080" y="549809"/>
                        <a:pt x="255631" y="456647"/>
                        <a:pt x="163087" y="363627"/>
                      </a:cubicBezTo>
                      <a:cubicBezTo>
                        <a:pt x="158519" y="359012"/>
                        <a:pt x="156711" y="354444"/>
                        <a:pt x="156807" y="348069"/>
                      </a:cubicBezTo>
                      <a:cubicBezTo>
                        <a:pt x="157187" y="321186"/>
                        <a:pt x="156807" y="294303"/>
                        <a:pt x="157235" y="267420"/>
                      </a:cubicBezTo>
                      <a:cubicBezTo>
                        <a:pt x="157330" y="259712"/>
                        <a:pt x="155807" y="254240"/>
                        <a:pt x="149289" y="248816"/>
                      </a:cubicBezTo>
                      <a:cubicBezTo>
                        <a:pt x="132636" y="234923"/>
                        <a:pt x="128782" y="215034"/>
                        <a:pt x="137299" y="195859"/>
                      </a:cubicBezTo>
                      <a:cubicBezTo>
                        <a:pt x="145958" y="176446"/>
                        <a:pt x="163848" y="166978"/>
                        <a:pt x="186354" y="169833"/>
                      </a:cubicBezTo>
                      <a:close/>
                      <a:moveTo>
                        <a:pt x="456164" y="137037"/>
                      </a:moveTo>
                      <a:cubicBezTo>
                        <a:pt x="468303" y="137965"/>
                        <a:pt x="479996" y="143449"/>
                        <a:pt x="487775" y="153227"/>
                      </a:cubicBezTo>
                      <a:cubicBezTo>
                        <a:pt x="504904" y="174686"/>
                        <a:pt x="500670" y="204566"/>
                        <a:pt x="477355" y="219887"/>
                      </a:cubicBezTo>
                      <a:cubicBezTo>
                        <a:pt x="470218" y="224550"/>
                        <a:pt x="468077" y="229260"/>
                        <a:pt x="468267" y="237349"/>
                      </a:cubicBezTo>
                      <a:cubicBezTo>
                        <a:pt x="468791" y="261948"/>
                        <a:pt x="468696" y="286547"/>
                        <a:pt x="468315" y="311146"/>
                      </a:cubicBezTo>
                      <a:cubicBezTo>
                        <a:pt x="468172" y="317998"/>
                        <a:pt x="470171" y="323041"/>
                        <a:pt x="474881" y="328085"/>
                      </a:cubicBezTo>
                      <a:cubicBezTo>
                        <a:pt x="500717" y="355681"/>
                        <a:pt x="526268" y="383516"/>
                        <a:pt x="551771" y="411445"/>
                      </a:cubicBezTo>
                      <a:cubicBezTo>
                        <a:pt x="555673" y="415728"/>
                        <a:pt x="559527" y="418250"/>
                        <a:pt x="565665" y="418107"/>
                      </a:cubicBezTo>
                      <a:cubicBezTo>
                        <a:pt x="709167" y="417964"/>
                        <a:pt x="852717" y="418012"/>
                        <a:pt x="996219" y="417917"/>
                      </a:cubicBezTo>
                      <a:cubicBezTo>
                        <a:pt x="998360" y="417917"/>
                        <a:pt x="1000549" y="416917"/>
                        <a:pt x="1002690" y="416394"/>
                      </a:cubicBezTo>
                      <a:cubicBezTo>
                        <a:pt x="1005307" y="417013"/>
                        <a:pt x="1007877" y="418250"/>
                        <a:pt x="1010446" y="418154"/>
                      </a:cubicBezTo>
                      <a:cubicBezTo>
                        <a:pt x="1020057" y="417917"/>
                        <a:pt x="1028193" y="420010"/>
                        <a:pt x="1032713" y="429621"/>
                      </a:cubicBezTo>
                      <a:lnTo>
                        <a:pt x="1033105" y="435439"/>
                      </a:lnTo>
                      <a:lnTo>
                        <a:pt x="1032357" y="436152"/>
                      </a:lnTo>
                      <a:lnTo>
                        <a:pt x="1004873" y="457410"/>
                      </a:lnTo>
                      <a:lnTo>
                        <a:pt x="552009" y="457598"/>
                      </a:lnTo>
                      <a:cubicBezTo>
                        <a:pt x="542874" y="457646"/>
                        <a:pt x="537021" y="454696"/>
                        <a:pt x="531074" y="448130"/>
                      </a:cubicBezTo>
                      <a:cubicBezTo>
                        <a:pt x="499004" y="412683"/>
                        <a:pt x="466650" y="377473"/>
                        <a:pt x="434057" y="342454"/>
                      </a:cubicBezTo>
                      <a:cubicBezTo>
                        <a:pt x="429252" y="337315"/>
                        <a:pt x="427729" y="332177"/>
                        <a:pt x="427777" y="325420"/>
                      </a:cubicBezTo>
                      <a:cubicBezTo>
                        <a:pt x="428062" y="294445"/>
                        <a:pt x="427777" y="263471"/>
                        <a:pt x="428015" y="232496"/>
                      </a:cubicBezTo>
                      <a:cubicBezTo>
                        <a:pt x="428062" y="225359"/>
                        <a:pt x="426730" y="220125"/>
                        <a:pt x="421020" y="214701"/>
                      </a:cubicBezTo>
                      <a:cubicBezTo>
                        <a:pt x="401417" y="196192"/>
                        <a:pt x="402226" y="165502"/>
                        <a:pt x="421877" y="148183"/>
                      </a:cubicBezTo>
                      <a:cubicBezTo>
                        <a:pt x="431440" y="139737"/>
                        <a:pt x="444025" y="136109"/>
                        <a:pt x="456164" y="137037"/>
                      </a:cubicBezTo>
                      <a:close/>
                      <a:moveTo>
                        <a:pt x="301451" y="71960"/>
                      </a:moveTo>
                      <a:cubicBezTo>
                        <a:pt x="297074" y="72103"/>
                        <a:pt x="294362" y="74196"/>
                        <a:pt x="293934" y="78336"/>
                      </a:cubicBezTo>
                      <a:cubicBezTo>
                        <a:pt x="293458" y="82665"/>
                        <a:pt x="295980" y="85092"/>
                        <a:pt x="300167" y="85473"/>
                      </a:cubicBezTo>
                      <a:cubicBezTo>
                        <a:pt x="304449" y="85853"/>
                        <a:pt x="307066" y="83665"/>
                        <a:pt x="307399" y="79335"/>
                      </a:cubicBezTo>
                      <a:cubicBezTo>
                        <a:pt x="307684" y="75148"/>
                        <a:pt x="305496" y="72674"/>
                        <a:pt x="301451" y="71960"/>
                      </a:cubicBezTo>
                      <a:close/>
                      <a:moveTo>
                        <a:pt x="1008201" y="57334"/>
                      </a:moveTo>
                      <a:cubicBezTo>
                        <a:pt x="1039081" y="59523"/>
                        <a:pt x="1069913" y="61711"/>
                        <a:pt x="1100793" y="63852"/>
                      </a:cubicBezTo>
                      <a:cubicBezTo>
                        <a:pt x="1110214" y="64519"/>
                        <a:pt x="1117160" y="68230"/>
                        <a:pt x="1123822" y="75748"/>
                      </a:cubicBezTo>
                      <a:lnTo>
                        <a:pt x="1232358" y="196931"/>
                      </a:lnTo>
                      <a:lnTo>
                        <a:pt x="1217344" y="220778"/>
                      </a:lnTo>
                      <a:lnTo>
                        <a:pt x="1107787" y="98539"/>
                      </a:lnTo>
                      <a:cubicBezTo>
                        <a:pt x="1103219" y="93448"/>
                        <a:pt x="1098794" y="90973"/>
                        <a:pt x="1091752" y="90498"/>
                      </a:cubicBezTo>
                      <a:cubicBezTo>
                        <a:pt x="1058161" y="88166"/>
                        <a:pt x="1024664" y="85073"/>
                        <a:pt x="991120" y="82219"/>
                      </a:cubicBezTo>
                      <a:cubicBezTo>
                        <a:pt x="995069" y="72750"/>
                        <a:pt x="1002492" y="65613"/>
                        <a:pt x="1008201" y="57334"/>
                      </a:cubicBezTo>
                      <a:close/>
                      <a:moveTo>
                        <a:pt x="44898" y="39938"/>
                      </a:moveTo>
                      <a:cubicBezTo>
                        <a:pt x="40901" y="40129"/>
                        <a:pt x="38808" y="43078"/>
                        <a:pt x="38903" y="47266"/>
                      </a:cubicBezTo>
                      <a:cubicBezTo>
                        <a:pt x="38855" y="51786"/>
                        <a:pt x="41805" y="54022"/>
                        <a:pt x="45612" y="53879"/>
                      </a:cubicBezTo>
                      <a:cubicBezTo>
                        <a:pt x="49275" y="53784"/>
                        <a:pt x="52749" y="51405"/>
                        <a:pt x="52654" y="47266"/>
                      </a:cubicBezTo>
                      <a:cubicBezTo>
                        <a:pt x="52606" y="42745"/>
                        <a:pt x="49418" y="39748"/>
                        <a:pt x="44898" y="39938"/>
                      </a:cubicBezTo>
                      <a:close/>
                      <a:moveTo>
                        <a:pt x="305513" y="33527"/>
                      </a:moveTo>
                      <a:cubicBezTo>
                        <a:pt x="317616" y="34799"/>
                        <a:pt x="329238" y="40866"/>
                        <a:pt x="337374" y="51405"/>
                      </a:cubicBezTo>
                      <a:cubicBezTo>
                        <a:pt x="353599" y="72483"/>
                        <a:pt x="348032" y="103173"/>
                        <a:pt x="324337" y="117780"/>
                      </a:cubicBezTo>
                      <a:cubicBezTo>
                        <a:pt x="317724" y="121824"/>
                        <a:pt x="316201" y="125916"/>
                        <a:pt x="316201" y="132863"/>
                      </a:cubicBezTo>
                      <a:cubicBezTo>
                        <a:pt x="316391" y="194812"/>
                        <a:pt x="316439" y="256762"/>
                        <a:pt x="316154" y="318712"/>
                      </a:cubicBezTo>
                      <a:cubicBezTo>
                        <a:pt x="316106" y="325706"/>
                        <a:pt x="318342" y="330559"/>
                        <a:pt x="323100" y="335460"/>
                      </a:cubicBezTo>
                      <a:cubicBezTo>
                        <a:pt x="380006" y="394507"/>
                        <a:pt x="436770" y="453650"/>
                        <a:pt x="493248" y="513078"/>
                      </a:cubicBezTo>
                      <a:cubicBezTo>
                        <a:pt x="498910" y="519073"/>
                        <a:pt x="504810" y="520310"/>
                        <a:pt x="512423" y="520310"/>
                      </a:cubicBezTo>
                      <a:lnTo>
                        <a:pt x="919354" y="520197"/>
                      </a:lnTo>
                      <a:lnTo>
                        <a:pt x="855945" y="560689"/>
                      </a:lnTo>
                      <a:lnTo>
                        <a:pt x="495151" y="560753"/>
                      </a:lnTo>
                      <a:cubicBezTo>
                        <a:pt x="487205" y="560753"/>
                        <a:pt x="481638" y="558564"/>
                        <a:pt x="476119" y="552807"/>
                      </a:cubicBezTo>
                      <a:cubicBezTo>
                        <a:pt x="413170" y="486956"/>
                        <a:pt x="350031" y="421295"/>
                        <a:pt x="286654" y="355824"/>
                      </a:cubicBezTo>
                      <a:cubicBezTo>
                        <a:pt x="279897" y="348782"/>
                        <a:pt x="276757" y="341931"/>
                        <a:pt x="276852" y="331939"/>
                      </a:cubicBezTo>
                      <a:cubicBezTo>
                        <a:pt x="277328" y="264518"/>
                        <a:pt x="277043" y="197096"/>
                        <a:pt x="277233" y="129675"/>
                      </a:cubicBezTo>
                      <a:cubicBezTo>
                        <a:pt x="277280" y="122395"/>
                        <a:pt x="275520" y="117304"/>
                        <a:pt x="269905" y="112022"/>
                      </a:cubicBezTo>
                      <a:cubicBezTo>
                        <a:pt x="249731" y="93038"/>
                        <a:pt x="250493" y="61778"/>
                        <a:pt x="270762" y="44411"/>
                      </a:cubicBezTo>
                      <a:cubicBezTo>
                        <a:pt x="280825" y="35775"/>
                        <a:pt x="293410" y="32254"/>
                        <a:pt x="305513" y="33527"/>
                      </a:cubicBezTo>
                      <a:close/>
                      <a:moveTo>
                        <a:pt x="49537" y="1416"/>
                      </a:moveTo>
                      <a:cubicBezTo>
                        <a:pt x="61396" y="2540"/>
                        <a:pt x="72851" y="8345"/>
                        <a:pt x="81107" y="18575"/>
                      </a:cubicBezTo>
                      <a:cubicBezTo>
                        <a:pt x="97807" y="39272"/>
                        <a:pt x="94001" y="69819"/>
                        <a:pt x="71162" y="84188"/>
                      </a:cubicBezTo>
                      <a:cubicBezTo>
                        <a:pt x="62646" y="89565"/>
                        <a:pt x="61075" y="94894"/>
                        <a:pt x="61123" y="103648"/>
                      </a:cubicBezTo>
                      <a:cubicBezTo>
                        <a:pt x="61361" y="184249"/>
                        <a:pt x="61313" y="264898"/>
                        <a:pt x="61171" y="345499"/>
                      </a:cubicBezTo>
                      <a:cubicBezTo>
                        <a:pt x="61171" y="352589"/>
                        <a:pt x="62408" y="358156"/>
                        <a:pt x="67832" y="363627"/>
                      </a:cubicBezTo>
                      <a:cubicBezTo>
                        <a:pt x="178218" y="474823"/>
                        <a:pt x="288510" y="586161"/>
                        <a:pt x="398468" y="697737"/>
                      </a:cubicBezTo>
                      <a:cubicBezTo>
                        <a:pt x="406128" y="705540"/>
                        <a:pt x="413741" y="708395"/>
                        <a:pt x="424589" y="708395"/>
                      </a:cubicBezTo>
                      <a:lnTo>
                        <a:pt x="517962" y="708356"/>
                      </a:lnTo>
                      <a:lnTo>
                        <a:pt x="395088" y="743567"/>
                      </a:lnTo>
                      <a:lnTo>
                        <a:pt x="382195" y="738323"/>
                      </a:lnTo>
                      <a:cubicBezTo>
                        <a:pt x="264910" y="619229"/>
                        <a:pt x="147434" y="500326"/>
                        <a:pt x="29768" y="381613"/>
                      </a:cubicBezTo>
                      <a:cubicBezTo>
                        <a:pt x="23820" y="375618"/>
                        <a:pt x="21441" y="369813"/>
                        <a:pt x="21489" y="361344"/>
                      </a:cubicBezTo>
                      <a:cubicBezTo>
                        <a:pt x="21822" y="274367"/>
                        <a:pt x="21631" y="187342"/>
                        <a:pt x="21822" y="100365"/>
                      </a:cubicBezTo>
                      <a:cubicBezTo>
                        <a:pt x="21822" y="91801"/>
                        <a:pt x="20394" y="85568"/>
                        <a:pt x="13400" y="79097"/>
                      </a:cubicBezTo>
                      <a:cubicBezTo>
                        <a:pt x="-5632" y="61397"/>
                        <a:pt x="-3919" y="29137"/>
                        <a:pt x="15541" y="12342"/>
                      </a:cubicBezTo>
                      <a:cubicBezTo>
                        <a:pt x="25414" y="3849"/>
                        <a:pt x="37678" y="292"/>
                        <a:pt x="49537" y="1416"/>
                      </a:cubicBezTo>
                      <a:close/>
                      <a:moveTo>
                        <a:pt x="1010390" y="0"/>
                      </a:moveTo>
                      <a:cubicBezTo>
                        <a:pt x="1050453" y="95"/>
                        <a:pt x="1090563" y="333"/>
                        <a:pt x="1130626" y="95"/>
                      </a:cubicBezTo>
                      <a:cubicBezTo>
                        <a:pt x="1138096" y="48"/>
                        <a:pt x="1143044" y="2236"/>
                        <a:pt x="1148088" y="7898"/>
                      </a:cubicBezTo>
                      <a:lnTo>
                        <a:pt x="1262615" y="136788"/>
                      </a:lnTo>
                      <a:lnTo>
                        <a:pt x="1250677" y="163543"/>
                      </a:lnTo>
                      <a:lnTo>
                        <a:pt x="1130293" y="28263"/>
                      </a:lnTo>
                      <a:cubicBezTo>
                        <a:pt x="1128722" y="18794"/>
                        <a:pt x="1120729" y="21364"/>
                        <a:pt x="1115305" y="21221"/>
                      </a:cubicBezTo>
                      <a:cubicBezTo>
                        <a:pt x="1091752" y="20555"/>
                        <a:pt x="1068105" y="20079"/>
                        <a:pt x="1044553" y="21221"/>
                      </a:cubicBezTo>
                      <a:cubicBezTo>
                        <a:pt x="1027329" y="22077"/>
                        <a:pt x="1013245" y="20697"/>
                        <a:pt x="1010390" y="0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xmlns="" id="{288D6C30-DCFB-C45A-214C-7D7247960495}"/>
                    </a:ext>
                  </a:extLst>
                </p:cNvPr>
                <p:cNvSpPr/>
                <p:nvPr/>
              </p:nvSpPr>
              <p:spPr>
                <a:xfrm>
                  <a:off x="6550450" y="3903543"/>
                  <a:ext cx="547459" cy="205080"/>
                </a:xfrm>
                <a:custGeom>
                  <a:avLst/>
                  <a:gdLst>
                    <a:gd name="connsiteX0" fmla="*/ 455318 w 547459"/>
                    <a:gd name="connsiteY0" fmla="*/ 182633 h 205080"/>
                    <a:gd name="connsiteX1" fmla="*/ 416302 w 547459"/>
                    <a:gd name="connsiteY1" fmla="*/ 182729 h 205080"/>
                    <a:gd name="connsiteX2" fmla="*/ 405739 w 547459"/>
                    <a:gd name="connsiteY2" fmla="*/ 193767 h 205080"/>
                    <a:gd name="connsiteX3" fmla="*/ 402932 w 547459"/>
                    <a:gd name="connsiteY3" fmla="*/ 203807 h 205080"/>
                    <a:gd name="connsiteX4" fmla="*/ 535681 w 547459"/>
                    <a:gd name="connsiteY4" fmla="*/ 169406 h 205080"/>
                    <a:gd name="connsiteX5" fmla="*/ 546196 w 547459"/>
                    <a:gd name="connsiteY5" fmla="*/ 151278 h 205080"/>
                    <a:gd name="connsiteX6" fmla="*/ 546386 w 547459"/>
                    <a:gd name="connsiteY6" fmla="*/ 96703 h 205080"/>
                    <a:gd name="connsiteX7" fmla="*/ 515031 w 547459"/>
                    <a:gd name="connsiteY7" fmla="*/ 10059 h 205080"/>
                    <a:gd name="connsiteX8" fmla="*/ 494238 w 547459"/>
                    <a:gd name="connsiteY8" fmla="*/ 829 h 205080"/>
                    <a:gd name="connsiteX9" fmla="*/ 163650 w 547459"/>
                    <a:gd name="connsiteY9" fmla="*/ 1019 h 205080"/>
                    <a:gd name="connsiteX10" fmla="*/ 134531 w 547459"/>
                    <a:gd name="connsiteY10" fmla="*/ 2732 h 205080"/>
                    <a:gd name="connsiteX11" fmla="*/ 132390 w 547459"/>
                    <a:gd name="connsiteY11" fmla="*/ 31185 h 205080"/>
                    <a:gd name="connsiteX12" fmla="*/ 121732 w 547459"/>
                    <a:gd name="connsiteY12" fmla="*/ 41795 h 205080"/>
                    <a:gd name="connsiteX13" fmla="*/ 109456 w 547459"/>
                    <a:gd name="connsiteY13" fmla="*/ 41748 h 205080"/>
                    <a:gd name="connsiteX14" fmla="*/ 82668 w 547459"/>
                    <a:gd name="connsiteY14" fmla="*/ 28378 h 205080"/>
                    <a:gd name="connsiteX15" fmla="*/ 16103 w 547459"/>
                    <a:gd name="connsiteY15" fmla="*/ 18148 h 205080"/>
                    <a:gd name="connsiteX16" fmla="*/ 11345 w 547459"/>
                    <a:gd name="connsiteY16" fmla="*/ 84047 h 205080"/>
                    <a:gd name="connsiteX17" fmla="*/ 77149 w 547459"/>
                    <a:gd name="connsiteY17" fmla="*/ 84475 h 205080"/>
                    <a:gd name="connsiteX18" fmla="*/ 117164 w 547459"/>
                    <a:gd name="connsiteY18" fmla="*/ 68298 h 205080"/>
                    <a:gd name="connsiteX19" fmla="*/ 133579 w 547459"/>
                    <a:gd name="connsiteY19" fmla="*/ 68345 h 205080"/>
                    <a:gd name="connsiteX20" fmla="*/ 158987 w 547459"/>
                    <a:gd name="connsiteY20" fmla="*/ 42937 h 205080"/>
                    <a:gd name="connsiteX21" fmla="*/ 174879 w 547459"/>
                    <a:gd name="connsiteY21" fmla="*/ 27664 h 205080"/>
                    <a:gd name="connsiteX22" fmla="*/ 479536 w 547459"/>
                    <a:gd name="connsiteY22" fmla="*/ 27902 h 205080"/>
                    <a:gd name="connsiteX23" fmla="*/ 519741 w 547459"/>
                    <a:gd name="connsiteY23" fmla="*/ 67679 h 205080"/>
                    <a:gd name="connsiteX24" fmla="*/ 519932 w 547459"/>
                    <a:gd name="connsiteY24" fmla="*/ 138717 h 205080"/>
                    <a:gd name="connsiteX25" fmla="*/ 513461 w 547459"/>
                    <a:gd name="connsiteY25" fmla="*/ 150945 h 205080"/>
                    <a:gd name="connsiteX26" fmla="*/ 468545 w 547459"/>
                    <a:gd name="connsiteY26" fmla="*/ 176496 h 205080"/>
                    <a:gd name="connsiteX27" fmla="*/ 468545 w 547459"/>
                    <a:gd name="connsiteY27" fmla="*/ 176496 h 205080"/>
                    <a:gd name="connsiteX28" fmla="*/ 455318 w 547459"/>
                    <a:gd name="connsiteY28" fmla="*/ 182633 h 205080"/>
                    <a:gd name="connsiteX29" fmla="*/ 52312 w 547459"/>
                    <a:gd name="connsiteY29" fmla="*/ 54166 h 205080"/>
                    <a:gd name="connsiteX30" fmla="*/ 44604 w 547459"/>
                    <a:gd name="connsiteY30" fmla="*/ 60685 h 205080"/>
                    <a:gd name="connsiteX31" fmla="*/ 38704 w 547459"/>
                    <a:gd name="connsiteY31" fmla="*/ 52882 h 205080"/>
                    <a:gd name="connsiteX32" fmla="*/ 45984 w 547459"/>
                    <a:gd name="connsiteY32" fmla="*/ 46839 h 205080"/>
                    <a:gd name="connsiteX33" fmla="*/ 52312 w 547459"/>
                    <a:gd name="connsiteY33" fmla="*/ 54166 h 205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547459" h="205080">
                      <a:moveTo>
                        <a:pt x="455318" y="182633"/>
                      </a:moveTo>
                      <a:cubicBezTo>
                        <a:pt x="442328" y="183204"/>
                        <a:pt x="429291" y="183109"/>
                        <a:pt x="416302" y="182729"/>
                      </a:cubicBezTo>
                      <a:cubicBezTo>
                        <a:pt x="408165" y="182491"/>
                        <a:pt x="402884" y="183680"/>
                        <a:pt x="405739" y="193767"/>
                      </a:cubicBezTo>
                      <a:cubicBezTo>
                        <a:pt x="406738" y="197336"/>
                        <a:pt x="405358" y="200857"/>
                        <a:pt x="402932" y="203807"/>
                      </a:cubicBezTo>
                      <a:cubicBezTo>
                        <a:pt x="451321" y="208422"/>
                        <a:pt x="496475" y="201285"/>
                        <a:pt x="535681" y="169406"/>
                      </a:cubicBezTo>
                      <a:cubicBezTo>
                        <a:pt x="542247" y="164077"/>
                        <a:pt x="546577" y="160413"/>
                        <a:pt x="546196" y="151278"/>
                      </a:cubicBezTo>
                      <a:cubicBezTo>
                        <a:pt x="545387" y="133102"/>
                        <a:pt x="543912" y="114594"/>
                        <a:pt x="546386" y="96703"/>
                      </a:cubicBezTo>
                      <a:cubicBezTo>
                        <a:pt x="551287" y="61637"/>
                        <a:pt x="539154" y="34325"/>
                        <a:pt x="515031" y="10059"/>
                      </a:cubicBezTo>
                      <a:cubicBezTo>
                        <a:pt x="508608" y="3636"/>
                        <a:pt x="503088" y="829"/>
                        <a:pt x="494238" y="829"/>
                      </a:cubicBezTo>
                      <a:cubicBezTo>
                        <a:pt x="384042" y="1067"/>
                        <a:pt x="273846" y="972"/>
                        <a:pt x="163650" y="1019"/>
                      </a:cubicBezTo>
                      <a:cubicBezTo>
                        <a:pt x="153706" y="1019"/>
                        <a:pt x="140954" y="-2169"/>
                        <a:pt x="134531" y="2732"/>
                      </a:cubicBezTo>
                      <a:cubicBezTo>
                        <a:pt x="127679" y="8013"/>
                        <a:pt x="132199" y="21431"/>
                        <a:pt x="132390" y="31185"/>
                      </a:cubicBezTo>
                      <a:cubicBezTo>
                        <a:pt x="132532" y="39512"/>
                        <a:pt x="130296" y="42985"/>
                        <a:pt x="121732" y="41795"/>
                      </a:cubicBezTo>
                      <a:cubicBezTo>
                        <a:pt x="117687" y="41224"/>
                        <a:pt x="113500" y="41367"/>
                        <a:pt x="109456" y="41748"/>
                      </a:cubicBezTo>
                      <a:cubicBezTo>
                        <a:pt x="97703" y="42842"/>
                        <a:pt x="89615" y="40987"/>
                        <a:pt x="82668" y="28378"/>
                      </a:cubicBezTo>
                      <a:cubicBezTo>
                        <a:pt x="69869" y="5063"/>
                        <a:pt x="37134" y="1305"/>
                        <a:pt x="16103" y="18148"/>
                      </a:cubicBezTo>
                      <a:cubicBezTo>
                        <a:pt x="-3262" y="33707"/>
                        <a:pt x="-5546" y="65395"/>
                        <a:pt x="11345" y="84047"/>
                      </a:cubicBezTo>
                      <a:cubicBezTo>
                        <a:pt x="29235" y="103793"/>
                        <a:pt x="62446" y="106172"/>
                        <a:pt x="77149" y="84475"/>
                      </a:cubicBezTo>
                      <a:cubicBezTo>
                        <a:pt x="88568" y="67584"/>
                        <a:pt x="101415" y="67679"/>
                        <a:pt x="117164" y="68298"/>
                      </a:cubicBezTo>
                      <a:cubicBezTo>
                        <a:pt x="122636" y="68488"/>
                        <a:pt x="128107" y="68345"/>
                        <a:pt x="133579" y="68345"/>
                      </a:cubicBezTo>
                      <a:cubicBezTo>
                        <a:pt x="159272" y="68345"/>
                        <a:pt x="160129" y="68298"/>
                        <a:pt x="158987" y="42937"/>
                      </a:cubicBezTo>
                      <a:cubicBezTo>
                        <a:pt x="158368" y="29805"/>
                        <a:pt x="163031" y="27616"/>
                        <a:pt x="174879" y="27664"/>
                      </a:cubicBezTo>
                      <a:cubicBezTo>
                        <a:pt x="276415" y="28092"/>
                        <a:pt x="377952" y="27902"/>
                        <a:pt x="479536" y="27902"/>
                      </a:cubicBezTo>
                      <a:cubicBezTo>
                        <a:pt x="495570" y="27902"/>
                        <a:pt x="519599" y="51407"/>
                        <a:pt x="519741" y="67679"/>
                      </a:cubicBezTo>
                      <a:cubicBezTo>
                        <a:pt x="519932" y="91374"/>
                        <a:pt x="519599" y="115022"/>
                        <a:pt x="519932" y="138717"/>
                      </a:cubicBezTo>
                      <a:cubicBezTo>
                        <a:pt x="520027" y="144379"/>
                        <a:pt x="518409" y="148185"/>
                        <a:pt x="513461" y="150945"/>
                      </a:cubicBezTo>
                      <a:cubicBezTo>
                        <a:pt x="498425" y="159367"/>
                        <a:pt x="483485" y="167979"/>
                        <a:pt x="468545" y="176496"/>
                      </a:cubicBezTo>
                      <a:lnTo>
                        <a:pt x="468545" y="176496"/>
                      </a:lnTo>
                      <a:cubicBezTo>
                        <a:pt x="466499" y="183728"/>
                        <a:pt x="460266" y="182443"/>
                        <a:pt x="455318" y="182633"/>
                      </a:cubicBezTo>
                      <a:close/>
                      <a:moveTo>
                        <a:pt x="52312" y="54166"/>
                      </a:moveTo>
                      <a:cubicBezTo>
                        <a:pt x="51646" y="57878"/>
                        <a:pt x="48791" y="60352"/>
                        <a:pt x="44604" y="60685"/>
                      </a:cubicBezTo>
                      <a:cubicBezTo>
                        <a:pt x="40750" y="59495"/>
                        <a:pt x="38418" y="57164"/>
                        <a:pt x="38704" y="52882"/>
                      </a:cubicBezTo>
                      <a:cubicBezTo>
                        <a:pt x="38989" y="48314"/>
                        <a:pt x="41987" y="46316"/>
                        <a:pt x="45984" y="46839"/>
                      </a:cubicBezTo>
                      <a:cubicBezTo>
                        <a:pt x="49742" y="47362"/>
                        <a:pt x="53073" y="49884"/>
                        <a:pt x="52312" y="54166"/>
                      </a:cubicBezTo>
                      <a:close/>
                    </a:path>
                  </a:pathLst>
                </a:custGeom>
                <a:solidFill>
                  <a:srgbClr val="1D97C3"/>
                </a:solidFill>
                <a:ln w="475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986280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6A44D55-097E-422E-A0B3-604835A6742A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1C925C01-FEE1-492E-8512-B10BDB521E39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B9FAACAB-F737-49F9-BFB3-F3E4D0C18877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xmlns="" id="{744B90A8-112D-45DE-B6E9-528ECD4703F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61516" y="573702"/>
            <a:ext cx="4468483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591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13787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xmlns="" id="{E7B8CC01-B908-43C1-923F-D50CBD291B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9848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3125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액자 12">
            <a:extLst>
              <a:ext uri="{FF2B5EF4-FFF2-40B4-BE49-F238E27FC236}">
                <a16:creationId xmlns:a16="http://schemas.microsoft.com/office/drawing/2014/main" xmlns="" id="{BB349F8A-D3D6-4420-A053-2F749AF60E06}"/>
              </a:ext>
            </a:extLst>
          </p:cNvPr>
          <p:cNvSpPr/>
          <p:nvPr userDrawn="1"/>
        </p:nvSpPr>
        <p:spPr>
          <a:xfrm>
            <a:off x="547181" y="1761846"/>
            <a:ext cx="11097638" cy="3334311"/>
          </a:xfrm>
          <a:prstGeom prst="frame">
            <a:avLst>
              <a:gd name="adj1" fmla="val 241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9691762B-49EB-48A3-A86B-198F2A9709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0352" y="569068"/>
            <a:ext cx="3661647" cy="571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0857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9120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xmlns="" id="{014370B4-3C13-45C0-A952-B00548121584}"/>
              </a:ext>
            </a:extLst>
          </p:cNvPr>
          <p:cNvSpPr/>
          <p:nvPr userDrawn="1"/>
        </p:nvSpPr>
        <p:spPr>
          <a:xfrm>
            <a:off x="1" y="0"/>
            <a:ext cx="388402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xmlns="" id="{9E4B51B4-EE18-4819-8088-68502663D7B7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4" name="Rounded Rectangle 41">
              <a:extLst>
                <a:ext uri="{FF2B5EF4-FFF2-40B4-BE49-F238E27FC236}">
                  <a16:creationId xmlns:a16="http://schemas.microsoft.com/office/drawing/2014/main" xmlns="" id="{C9356105-17CA-4587-B47D-ABD55F0030F2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2">
              <a:extLst>
                <a:ext uri="{FF2B5EF4-FFF2-40B4-BE49-F238E27FC236}">
                  <a16:creationId xmlns:a16="http://schemas.microsoft.com/office/drawing/2014/main" xmlns="" id="{98DE00C6-A201-4607-947A-9B6A7FB91E56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xmlns="" id="{02E1FF0A-C482-45AA-BBA3-9B4078609158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7" name="Oval 44">
                <a:extLst>
                  <a:ext uri="{FF2B5EF4-FFF2-40B4-BE49-F238E27FC236}">
                    <a16:creationId xmlns:a16="http://schemas.microsoft.com/office/drawing/2014/main" xmlns="" id="{A02E90A4-46B5-4BA7-9477-F169F8CD3F1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" name="Rounded Rectangle 45">
                <a:extLst>
                  <a:ext uri="{FF2B5EF4-FFF2-40B4-BE49-F238E27FC236}">
                    <a16:creationId xmlns:a16="http://schemas.microsoft.com/office/drawing/2014/main" xmlns="" id="{ED43A757-B80F-4F70-B31F-9A2BEB28CAD4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xmlns="" id="{C8576216-C640-4674-AC56-2890C67BD9E5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10" name="Rounded Rectangle 41">
              <a:extLst>
                <a:ext uri="{FF2B5EF4-FFF2-40B4-BE49-F238E27FC236}">
                  <a16:creationId xmlns:a16="http://schemas.microsoft.com/office/drawing/2014/main" xmlns="" id="{4F04F9F0-E35F-4AC4-8AEB-5B346C93BDE8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2">
              <a:extLst>
                <a:ext uri="{FF2B5EF4-FFF2-40B4-BE49-F238E27FC236}">
                  <a16:creationId xmlns:a16="http://schemas.microsoft.com/office/drawing/2014/main" xmlns="" id="{A0F1F4A1-65E1-495C-B229-251EFD3FB253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xmlns="" id="{02AB1FDC-BB35-4273-948F-D269A59ED959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3" name="Oval 44">
                <a:extLst>
                  <a:ext uri="{FF2B5EF4-FFF2-40B4-BE49-F238E27FC236}">
                    <a16:creationId xmlns:a16="http://schemas.microsoft.com/office/drawing/2014/main" xmlns="" id="{00BBB89C-B084-4AC1-BED6-BC1DC17D5220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45">
                <a:extLst>
                  <a:ext uri="{FF2B5EF4-FFF2-40B4-BE49-F238E27FC236}">
                    <a16:creationId xmlns:a16="http://schemas.microsoft.com/office/drawing/2014/main" xmlns="" id="{5982A1AE-2C2E-448E-9F4B-BC9CCDEA1A4E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xmlns="" id="{3A368425-7072-4F51-8EE5-01E1BFEB50EB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6" name="Rounded Rectangle 41">
              <a:extLst>
                <a:ext uri="{FF2B5EF4-FFF2-40B4-BE49-F238E27FC236}">
                  <a16:creationId xmlns:a16="http://schemas.microsoft.com/office/drawing/2014/main" xmlns="" id="{54A602E3-D4AC-44ED-A99F-190A1CDB8BD5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xmlns="" id="{F63D52AB-F36A-46A1-848A-8D7692D3CC68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xmlns="" id="{04D310C5-4BF6-4703-AB41-9C3406E92015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9" name="Oval 44">
                <a:extLst>
                  <a:ext uri="{FF2B5EF4-FFF2-40B4-BE49-F238E27FC236}">
                    <a16:creationId xmlns:a16="http://schemas.microsoft.com/office/drawing/2014/main" xmlns="" id="{30DA0AB5-96D5-49C1-9953-DD88116AAD83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45">
                <a:extLst>
                  <a:ext uri="{FF2B5EF4-FFF2-40B4-BE49-F238E27FC236}">
                    <a16:creationId xmlns:a16="http://schemas.microsoft.com/office/drawing/2014/main" xmlns="" id="{763C3B04-1D32-454A-9E00-E56FD5E22D2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88422095-435B-47AA-9CCA-322F366DB3C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4E14DFC6-4271-494B-82A9-1FCC7226F65C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xmlns="" id="{A3772017-7DA7-4FE0-A85B-FD49517CE8C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xmlns="" id="{99F1FA95-725F-4570-B40D-43A61D68A90A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701139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xmlns="" id="{27E9E532-B52F-4195-9769-854E30154B5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092000" y="0"/>
            <a:ext cx="8100000" cy="39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A4B0386-33B4-4AE2-946E-6347B22040B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960000"/>
            <a:ext cx="4092000" cy="289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</a:t>
            </a:r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42F70AE-AA28-47B8-ADF1-78729B8D0C2E}"/>
              </a:ext>
            </a:extLst>
          </p:cNvPr>
          <p:cNvSpPr/>
          <p:nvPr userDrawn="1"/>
        </p:nvSpPr>
        <p:spPr>
          <a:xfrm>
            <a:off x="4200000" y="4050000"/>
            <a:ext cx="7992000" cy="280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b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0176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8341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1">
            <a:extLst>
              <a:ext uri="{FF2B5EF4-FFF2-40B4-BE49-F238E27FC236}">
                <a16:creationId xmlns:a16="http://schemas.microsoft.com/office/drawing/2014/main" xmlns="" id="{D984738B-46DB-4E68-8584-37E420407CAF}"/>
              </a:ext>
            </a:extLst>
          </p:cNvPr>
          <p:cNvSpPr/>
          <p:nvPr userDrawn="1"/>
        </p:nvSpPr>
        <p:spPr>
          <a:xfrm>
            <a:off x="6000620" y="5764092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11">
            <a:extLst>
              <a:ext uri="{FF2B5EF4-FFF2-40B4-BE49-F238E27FC236}">
                <a16:creationId xmlns:a16="http://schemas.microsoft.com/office/drawing/2014/main" xmlns="" id="{1EF47FAD-E9FE-4655-9C18-2281F00609C6}"/>
              </a:ext>
            </a:extLst>
          </p:cNvPr>
          <p:cNvSpPr/>
          <p:nvPr userDrawn="1"/>
        </p:nvSpPr>
        <p:spPr>
          <a:xfrm>
            <a:off x="6000620" y="2958188"/>
            <a:ext cx="6959602" cy="5040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">
            <a:extLst>
              <a:ext uri="{FF2B5EF4-FFF2-40B4-BE49-F238E27FC236}">
                <a16:creationId xmlns:a16="http://schemas.microsoft.com/office/drawing/2014/main" xmlns="" id="{69D03589-94E1-4EF8-85A4-3C81F0DA1CBB}"/>
              </a:ext>
            </a:extLst>
          </p:cNvPr>
          <p:cNvGrpSpPr/>
          <p:nvPr userDrawn="1"/>
        </p:nvGrpSpPr>
        <p:grpSpPr>
          <a:xfrm>
            <a:off x="7397562" y="792688"/>
            <a:ext cx="4157729" cy="2426868"/>
            <a:chOff x="-548507" y="477868"/>
            <a:chExt cx="11570449" cy="6357177"/>
          </a:xfrm>
        </p:grpSpPr>
        <p:sp>
          <p:nvSpPr>
            <p:cNvPr id="5" name="Freeform: Shape 21">
              <a:extLst>
                <a:ext uri="{FF2B5EF4-FFF2-40B4-BE49-F238E27FC236}">
                  <a16:creationId xmlns:a16="http://schemas.microsoft.com/office/drawing/2014/main" xmlns="" id="{B8912ED9-1F51-4F24-86AA-66A8A2FAC133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22">
              <a:extLst>
                <a:ext uri="{FF2B5EF4-FFF2-40B4-BE49-F238E27FC236}">
                  <a16:creationId xmlns:a16="http://schemas.microsoft.com/office/drawing/2014/main" xmlns="" id="{39CCC3E3-83BF-4615-B176-D600377138AB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23">
              <a:extLst>
                <a:ext uri="{FF2B5EF4-FFF2-40B4-BE49-F238E27FC236}">
                  <a16:creationId xmlns:a16="http://schemas.microsoft.com/office/drawing/2014/main" xmlns="" id="{1BB4B631-0793-4EC4-948F-DBB77F89F32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24">
              <a:extLst>
                <a:ext uri="{FF2B5EF4-FFF2-40B4-BE49-F238E27FC236}">
                  <a16:creationId xmlns:a16="http://schemas.microsoft.com/office/drawing/2014/main" xmlns="" id="{46901BAE-5177-4F15-8882-8A866D8919C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25">
              <a:extLst>
                <a:ext uri="{FF2B5EF4-FFF2-40B4-BE49-F238E27FC236}">
                  <a16:creationId xmlns:a16="http://schemas.microsoft.com/office/drawing/2014/main" xmlns="" id="{EF305665-F54D-429D-A14B-170A9B1B6E2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26">
              <a:extLst>
                <a:ext uri="{FF2B5EF4-FFF2-40B4-BE49-F238E27FC236}">
                  <a16:creationId xmlns:a16="http://schemas.microsoft.com/office/drawing/2014/main" xmlns="" id="{4D1C3DB9-35EC-4484-B208-3868E5CD398B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31">
                <a:extLst>
                  <a:ext uri="{FF2B5EF4-FFF2-40B4-BE49-F238E27FC236}">
                    <a16:creationId xmlns:a16="http://schemas.microsoft.com/office/drawing/2014/main" xmlns="" id="{D15A82CB-BC0F-459D-B41B-8A1BFCA8060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32">
                <a:extLst>
                  <a:ext uri="{FF2B5EF4-FFF2-40B4-BE49-F238E27FC236}">
                    <a16:creationId xmlns:a16="http://schemas.microsoft.com/office/drawing/2014/main" xmlns="" id="{BE22D75E-CD88-4E0B-9C14-762EBFC7231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27">
              <a:extLst>
                <a:ext uri="{FF2B5EF4-FFF2-40B4-BE49-F238E27FC236}">
                  <a16:creationId xmlns:a16="http://schemas.microsoft.com/office/drawing/2014/main" xmlns="" id="{572FD46C-CB8F-4974-B0C2-810E3C9A8418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29">
                <a:extLst>
                  <a:ext uri="{FF2B5EF4-FFF2-40B4-BE49-F238E27FC236}">
                    <a16:creationId xmlns:a16="http://schemas.microsoft.com/office/drawing/2014/main" xmlns="" id="{7672D1E1-BFB8-4023-BB75-A4F701F1093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30">
                <a:extLst>
                  <a:ext uri="{FF2B5EF4-FFF2-40B4-BE49-F238E27FC236}">
                    <a16:creationId xmlns:a16="http://schemas.microsoft.com/office/drawing/2014/main" xmlns="" id="{8DDB581F-7D4E-45C3-9A6C-92C141A2AC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xmlns="" id="{BEFC7E2A-B774-4752-AACD-0911CCE5FBCA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2">
            <a:extLst>
              <a:ext uri="{FF2B5EF4-FFF2-40B4-BE49-F238E27FC236}">
                <a16:creationId xmlns:a16="http://schemas.microsoft.com/office/drawing/2014/main" xmlns="" id="{CBCAAE18-DC02-4BAB-A31F-FB0F77C5EB8F}"/>
              </a:ext>
            </a:extLst>
          </p:cNvPr>
          <p:cNvGrpSpPr/>
          <p:nvPr userDrawn="1"/>
        </p:nvGrpSpPr>
        <p:grpSpPr>
          <a:xfrm>
            <a:off x="7397562" y="3619369"/>
            <a:ext cx="4157729" cy="2426868"/>
            <a:chOff x="-548507" y="477868"/>
            <a:chExt cx="11570449" cy="6357177"/>
          </a:xfrm>
        </p:grpSpPr>
        <p:sp>
          <p:nvSpPr>
            <p:cNvPr id="18" name="Freeform: Shape 21">
              <a:extLst>
                <a:ext uri="{FF2B5EF4-FFF2-40B4-BE49-F238E27FC236}">
                  <a16:creationId xmlns:a16="http://schemas.microsoft.com/office/drawing/2014/main" xmlns="" id="{55BDDAA0-6882-4B7F-9F51-479405880209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22">
              <a:extLst>
                <a:ext uri="{FF2B5EF4-FFF2-40B4-BE49-F238E27FC236}">
                  <a16:creationId xmlns:a16="http://schemas.microsoft.com/office/drawing/2014/main" xmlns="" id="{32CEF7DE-E805-4F48-8F87-F86553A0A1B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23">
              <a:extLst>
                <a:ext uri="{FF2B5EF4-FFF2-40B4-BE49-F238E27FC236}">
                  <a16:creationId xmlns:a16="http://schemas.microsoft.com/office/drawing/2014/main" xmlns="" id="{E3104BB3-45A0-42A7-9B66-73473F9789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4">
              <a:extLst>
                <a:ext uri="{FF2B5EF4-FFF2-40B4-BE49-F238E27FC236}">
                  <a16:creationId xmlns:a16="http://schemas.microsoft.com/office/drawing/2014/main" xmlns="" id="{2916E959-0FE4-4F7A-AA5A-08CE113BD11E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5">
              <a:extLst>
                <a:ext uri="{FF2B5EF4-FFF2-40B4-BE49-F238E27FC236}">
                  <a16:creationId xmlns:a16="http://schemas.microsoft.com/office/drawing/2014/main" xmlns="" id="{7FAB6DCA-2E73-4B66-AC8F-065EBB67F2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" name="Group 26">
              <a:extLst>
                <a:ext uri="{FF2B5EF4-FFF2-40B4-BE49-F238E27FC236}">
                  <a16:creationId xmlns:a16="http://schemas.microsoft.com/office/drawing/2014/main" xmlns="" id="{A05A6A03-4FCE-4EEB-97E6-EDF24C40B28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8" name="Rectangle: Rounded Corners 31">
                <a:extLst>
                  <a:ext uri="{FF2B5EF4-FFF2-40B4-BE49-F238E27FC236}">
                    <a16:creationId xmlns:a16="http://schemas.microsoft.com/office/drawing/2014/main" xmlns="" id="{623E5D8D-D903-46AB-9A18-D321FBFAAB9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32">
                <a:extLst>
                  <a:ext uri="{FF2B5EF4-FFF2-40B4-BE49-F238E27FC236}">
                    <a16:creationId xmlns:a16="http://schemas.microsoft.com/office/drawing/2014/main" xmlns="" id="{6D8C28F1-E5D8-4AD4-9B4B-0C4E1153377C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7">
              <a:extLst>
                <a:ext uri="{FF2B5EF4-FFF2-40B4-BE49-F238E27FC236}">
                  <a16:creationId xmlns:a16="http://schemas.microsoft.com/office/drawing/2014/main" xmlns="" id="{FC2E83F7-7058-4885-8E50-6F034C626C2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6" name="Rectangle: Rounded Corners 29">
                <a:extLst>
                  <a:ext uri="{FF2B5EF4-FFF2-40B4-BE49-F238E27FC236}">
                    <a16:creationId xmlns:a16="http://schemas.microsoft.com/office/drawing/2014/main" xmlns="" id="{5235E700-1028-4DBF-9621-D7B197B804B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30">
                <a:extLst>
                  <a:ext uri="{FF2B5EF4-FFF2-40B4-BE49-F238E27FC236}">
                    <a16:creationId xmlns:a16="http://schemas.microsoft.com/office/drawing/2014/main" xmlns="" id="{886D99FE-DB04-42AB-A9A6-0F85D3ABD63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8">
              <a:extLst>
                <a:ext uri="{FF2B5EF4-FFF2-40B4-BE49-F238E27FC236}">
                  <a16:creationId xmlns:a16="http://schemas.microsoft.com/office/drawing/2014/main" xmlns="" id="{CA3EF5C2-CFEE-4DD1-B3E2-7B7811C98864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xmlns="" id="{6AB6C515-FEFB-413A-8CDA-B20F305507D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7997791" y="898584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xmlns="" id="{16DD4884-A7A8-42BD-944C-F3D414CF00CB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997791" y="3732552"/>
            <a:ext cx="2976555" cy="20370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55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81721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8284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117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0250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13860752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733075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0248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8641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9F6BDD4-7721-44CF-91F3-7CAE909EE602}"/>
              </a:ext>
            </a:extLst>
          </p:cNvPr>
          <p:cNvSpPr/>
          <p:nvPr userDrawn="1"/>
        </p:nvSpPr>
        <p:spPr>
          <a:xfrm>
            <a:off x="718008" y="2502724"/>
            <a:ext cx="2597468" cy="3725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5">
            <a:extLst>
              <a:ext uri="{FF2B5EF4-FFF2-40B4-BE49-F238E27FC236}">
                <a16:creationId xmlns:a16="http://schemas.microsoft.com/office/drawing/2014/main" xmlns="" id="{87EED819-4DFF-4ACB-9C5A-985600DC8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430838" y="2701272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xmlns="" id="{36801B2B-581B-4308-B935-05A673D630F3}"/>
              </a:ext>
            </a:extLst>
          </p:cNvPr>
          <p:cNvSpPr/>
          <p:nvPr userDrawn="1"/>
        </p:nvSpPr>
        <p:spPr>
          <a:xfrm>
            <a:off x="4400423" y="2497512"/>
            <a:ext cx="2597468" cy="37255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35">
            <a:extLst>
              <a:ext uri="{FF2B5EF4-FFF2-40B4-BE49-F238E27FC236}">
                <a16:creationId xmlns:a16="http://schemas.microsoft.com/office/drawing/2014/main" xmlns="" id="{3A92A66F-6989-43ED-82F9-1FB2FEE0A26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13253" y="2696060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xmlns="" id="{F9440317-419B-48AA-A067-2D5D7C14C1BF}"/>
              </a:ext>
            </a:extLst>
          </p:cNvPr>
          <p:cNvSpPr/>
          <p:nvPr userDrawn="1"/>
        </p:nvSpPr>
        <p:spPr>
          <a:xfrm>
            <a:off x="8082838" y="2492300"/>
            <a:ext cx="2597468" cy="37255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xmlns="" id="{AEF16489-F6D4-4782-89CC-60842B33794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95668" y="2690848"/>
            <a:ext cx="1769276" cy="1769276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984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xmlns="" id="{0FDC951B-4827-4746-8C43-F73A37D3D2D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5604529" cy="6858000"/>
          </a:xfrm>
          <a:custGeom>
            <a:avLst/>
            <a:gdLst>
              <a:gd name="connsiteX0" fmla="*/ 0 w 5604529"/>
              <a:gd name="connsiteY0" fmla="*/ 0 h 6858000"/>
              <a:gd name="connsiteX1" fmla="*/ 4271478 w 5604529"/>
              <a:gd name="connsiteY1" fmla="*/ 0 h 6858000"/>
              <a:gd name="connsiteX2" fmla="*/ 4273236 w 5604529"/>
              <a:gd name="connsiteY2" fmla="*/ 0 h 6858000"/>
              <a:gd name="connsiteX3" fmla="*/ 4273236 w 5604529"/>
              <a:gd name="connsiteY3" fmla="*/ 1845 h 6858000"/>
              <a:gd name="connsiteX4" fmla="*/ 4285285 w 5604529"/>
              <a:gd name="connsiteY4" fmla="*/ 14484 h 6858000"/>
              <a:gd name="connsiteX5" fmla="*/ 5604529 w 5604529"/>
              <a:gd name="connsiteY5" fmla="*/ 3429000 h 6858000"/>
              <a:gd name="connsiteX6" fmla="*/ 4285285 w 5604529"/>
              <a:gd name="connsiteY6" fmla="*/ 6843518 h 6858000"/>
              <a:gd name="connsiteX7" fmla="*/ 4273236 w 5604529"/>
              <a:gd name="connsiteY7" fmla="*/ 6856156 h 6858000"/>
              <a:gd name="connsiteX8" fmla="*/ 4273236 w 5604529"/>
              <a:gd name="connsiteY8" fmla="*/ 6858000 h 6858000"/>
              <a:gd name="connsiteX9" fmla="*/ 4271478 w 5604529"/>
              <a:gd name="connsiteY9" fmla="*/ 6858000 h 6858000"/>
              <a:gd name="connsiteX10" fmla="*/ 0 w 5604529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604529" h="6858000">
                <a:moveTo>
                  <a:pt x="0" y="0"/>
                </a:moveTo>
                <a:lnTo>
                  <a:pt x="4271478" y="0"/>
                </a:lnTo>
                <a:lnTo>
                  <a:pt x="4273236" y="0"/>
                </a:lnTo>
                <a:lnTo>
                  <a:pt x="4273236" y="1845"/>
                </a:lnTo>
                <a:lnTo>
                  <a:pt x="4285285" y="14484"/>
                </a:lnTo>
                <a:cubicBezTo>
                  <a:pt x="5104954" y="916319"/>
                  <a:pt x="5604529" y="2114320"/>
                  <a:pt x="5604529" y="3429000"/>
                </a:cubicBezTo>
                <a:cubicBezTo>
                  <a:pt x="5604529" y="4743682"/>
                  <a:pt x="5104954" y="5941681"/>
                  <a:pt x="4285285" y="6843518"/>
                </a:cubicBezTo>
                <a:lnTo>
                  <a:pt x="4273236" y="6856156"/>
                </a:lnTo>
                <a:lnTo>
                  <a:pt x="4273236" y="6858000"/>
                </a:lnTo>
                <a:lnTo>
                  <a:pt x="42714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xmlns="" id="{CCB937F8-6809-4438-860D-0569869EC10E}"/>
              </a:ext>
            </a:extLst>
          </p:cNvPr>
          <p:cNvSpPr/>
          <p:nvPr userDrawn="1"/>
        </p:nvSpPr>
        <p:spPr>
          <a:xfrm rot="5400000">
            <a:off x="2049430" y="2663450"/>
            <a:ext cx="6474953" cy="1531100"/>
          </a:xfrm>
          <a:custGeom>
            <a:avLst/>
            <a:gdLst>
              <a:gd name="connsiteX0" fmla="*/ 1211925 w 2423855"/>
              <a:gd name="connsiteY0" fmla="*/ 0 h 573157"/>
              <a:gd name="connsiteX1" fmla="*/ 2421989 w 2423855"/>
              <a:gd name="connsiteY1" fmla="*/ 570662 h 573157"/>
              <a:gd name="connsiteX2" fmla="*/ 2423855 w 2423855"/>
              <a:gd name="connsiteY2" fmla="*/ 573157 h 573157"/>
              <a:gd name="connsiteX3" fmla="*/ 2356638 w 2423855"/>
              <a:gd name="connsiteY3" fmla="*/ 512067 h 573157"/>
              <a:gd name="connsiteX4" fmla="*/ 1211924 w 2423855"/>
              <a:gd name="connsiteY4" fmla="*/ 101125 h 573157"/>
              <a:gd name="connsiteX5" fmla="*/ 67210 w 2423855"/>
              <a:gd name="connsiteY5" fmla="*/ 512067 h 573157"/>
              <a:gd name="connsiteX6" fmla="*/ 0 w 2423855"/>
              <a:gd name="connsiteY6" fmla="*/ 573152 h 573157"/>
              <a:gd name="connsiteX7" fmla="*/ 1861 w 2423855"/>
              <a:gd name="connsiteY7" fmla="*/ 570662 h 573157"/>
              <a:gd name="connsiteX8" fmla="*/ 1211925 w 2423855"/>
              <a:gd name="connsiteY8" fmla="*/ 0 h 573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3855" h="573157">
                <a:moveTo>
                  <a:pt x="1211925" y="0"/>
                </a:moveTo>
                <a:cubicBezTo>
                  <a:pt x="1699088" y="0"/>
                  <a:pt x="2134367" y="222145"/>
                  <a:pt x="2421989" y="570662"/>
                </a:cubicBezTo>
                <a:lnTo>
                  <a:pt x="2423855" y="573157"/>
                </a:lnTo>
                <a:lnTo>
                  <a:pt x="2356638" y="512067"/>
                </a:lnTo>
                <a:cubicBezTo>
                  <a:pt x="2045561" y="255343"/>
                  <a:pt x="1646752" y="101125"/>
                  <a:pt x="1211924" y="101125"/>
                </a:cubicBezTo>
                <a:cubicBezTo>
                  <a:pt x="777096" y="101125"/>
                  <a:pt x="378287" y="255343"/>
                  <a:pt x="67210" y="512067"/>
                </a:cubicBezTo>
                <a:lnTo>
                  <a:pt x="0" y="573152"/>
                </a:lnTo>
                <a:lnTo>
                  <a:pt x="1861" y="570662"/>
                </a:lnTo>
                <a:cubicBezTo>
                  <a:pt x="289483" y="222145"/>
                  <a:pt x="724762" y="0"/>
                  <a:pt x="121192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510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60DE4DB8-95B1-490C-9ADC-E0A3E777B4A5}"/>
              </a:ext>
            </a:extLst>
          </p:cNvPr>
          <p:cNvSpPr/>
          <p:nvPr userDrawn="1"/>
        </p:nvSpPr>
        <p:spPr>
          <a:xfrm>
            <a:off x="419100" y="490537"/>
            <a:ext cx="8429625" cy="5876925"/>
          </a:xfrm>
          <a:prstGeom prst="roundRect">
            <a:avLst>
              <a:gd name="adj" fmla="val 4836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272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80589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1">
            <a:extLst>
              <a:ext uri="{FF2B5EF4-FFF2-40B4-BE49-F238E27FC236}">
                <a16:creationId xmlns:a16="http://schemas.microsoft.com/office/drawing/2014/main" xmlns="" id="{66A02148-4E08-45FA-B410-739D2D230151}"/>
              </a:ext>
            </a:extLst>
          </p:cNvPr>
          <p:cNvSpPr/>
          <p:nvPr userDrawn="1"/>
        </p:nvSpPr>
        <p:spPr>
          <a:xfrm>
            <a:off x="4695731" y="2028731"/>
            <a:ext cx="2800538" cy="28005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3">
            <a:extLst>
              <a:ext uri="{FF2B5EF4-FFF2-40B4-BE49-F238E27FC236}">
                <a16:creationId xmlns:a16="http://schemas.microsoft.com/office/drawing/2014/main" xmlns="" id="{52249887-6DCE-47D2-92B6-232DD0DD244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343275" y="676275"/>
            <a:ext cx="5505450" cy="5505450"/>
          </a:xfrm>
          <a:custGeom>
            <a:avLst/>
            <a:gdLst>
              <a:gd name="connsiteX0" fmla="*/ 2752725 w 5505450"/>
              <a:gd name="connsiteY0" fmla="*/ 1356818 h 5505450"/>
              <a:gd name="connsiteX1" fmla="*/ 1356818 w 5505450"/>
              <a:gd name="connsiteY1" fmla="*/ 2752725 h 5505450"/>
              <a:gd name="connsiteX2" fmla="*/ 2752725 w 5505450"/>
              <a:gd name="connsiteY2" fmla="*/ 4148632 h 5505450"/>
              <a:gd name="connsiteX3" fmla="*/ 4148632 w 5505450"/>
              <a:gd name="connsiteY3" fmla="*/ 2752725 h 5505450"/>
              <a:gd name="connsiteX4" fmla="*/ 2752725 w 5505450"/>
              <a:gd name="connsiteY4" fmla="*/ 1356818 h 5505450"/>
              <a:gd name="connsiteX5" fmla="*/ 2752725 w 5505450"/>
              <a:gd name="connsiteY5" fmla="*/ 0 h 5505450"/>
              <a:gd name="connsiteX6" fmla="*/ 5505450 w 5505450"/>
              <a:gd name="connsiteY6" fmla="*/ 2752725 h 5505450"/>
              <a:gd name="connsiteX7" fmla="*/ 2752725 w 5505450"/>
              <a:gd name="connsiteY7" fmla="*/ 5505450 h 5505450"/>
              <a:gd name="connsiteX8" fmla="*/ 0 w 5505450"/>
              <a:gd name="connsiteY8" fmla="*/ 2752725 h 5505450"/>
              <a:gd name="connsiteX9" fmla="*/ 2752725 w 5505450"/>
              <a:gd name="connsiteY9" fmla="*/ 0 h 5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05450" h="5505450">
                <a:moveTo>
                  <a:pt x="2752725" y="1356818"/>
                </a:moveTo>
                <a:cubicBezTo>
                  <a:pt x="1981787" y="1356818"/>
                  <a:pt x="1356818" y="1981787"/>
                  <a:pt x="1356818" y="2752725"/>
                </a:cubicBezTo>
                <a:cubicBezTo>
                  <a:pt x="1356818" y="3523663"/>
                  <a:pt x="1981787" y="4148632"/>
                  <a:pt x="2752725" y="4148632"/>
                </a:cubicBezTo>
                <a:cubicBezTo>
                  <a:pt x="3523663" y="4148632"/>
                  <a:pt x="4148632" y="3523663"/>
                  <a:pt x="4148632" y="2752725"/>
                </a:cubicBezTo>
                <a:cubicBezTo>
                  <a:pt x="4148632" y="1981787"/>
                  <a:pt x="3523663" y="1356818"/>
                  <a:pt x="2752725" y="1356818"/>
                </a:cubicBezTo>
                <a:close/>
                <a:moveTo>
                  <a:pt x="2752725" y="0"/>
                </a:moveTo>
                <a:cubicBezTo>
                  <a:pt x="4273013" y="0"/>
                  <a:pt x="5505450" y="1232437"/>
                  <a:pt x="5505450" y="2752725"/>
                </a:cubicBezTo>
                <a:cubicBezTo>
                  <a:pt x="5505450" y="4273013"/>
                  <a:pt x="4273013" y="5505450"/>
                  <a:pt x="2752725" y="5505450"/>
                </a:cubicBezTo>
                <a:cubicBezTo>
                  <a:pt x="1232437" y="5505450"/>
                  <a:pt x="0" y="4273013"/>
                  <a:pt x="0" y="2752725"/>
                </a:cubicBezTo>
                <a:cubicBezTo>
                  <a:pt x="0" y="1232437"/>
                  <a:pt x="1232437" y="0"/>
                  <a:pt x="275272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04249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39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D6D91A3-B04D-4069-9A9E-AEFAA6DDFCF0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23A8095-3FDE-4C32-9FFD-9823377F8AF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BE8C1F5C-192F-43AE-9B93-9A4C91D7CE9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582C7C59-FDF9-46DF-BE98-363BC3321E2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8295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2888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5B881C3E-C950-4D68-922A-406718DA8F79}"/>
              </a:ext>
            </a:extLst>
          </p:cNvPr>
          <p:cNvSpPr/>
          <p:nvPr userDrawn="1"/>
        </p:nvSpPr>
        <p:spPr>
          <a:xfrm>
            <a:off x="0" y="1534177"/>
            <a:ext cx="12192000" cy="26286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11">
            <a:extLst>
              <a:ext uri="{FF2B5EF4-FFF2-40B4-BE49-F238E27FC236}">
                <a16:creationId xmlns:a16="http://schemas.microsoft.com/office/drawing/2014/main" xmlns="" id="{95D19A6A-2D5F-41E9-9D62-208AFD92323A}"/>
              </a:ext>
            </a:extLst>
          </p:cNvPr>
          <p:cNvGrpSpPr/>
          <p:nvPr userDrawn="1"/>
        </p:nvGrpSpPr>
        <p:grpSpPr>
          <a:xfrm>
            <a:off x="3132730" y="1364007"/>
            <a:ext cx="5926540" cy="3569007"/>
            <a:chOff x="4098364" y="1571764"/>
            <a:chExt cx="7301609" cy="4397082"/>
          </a:xfrm>
        </p:grpSpPr>
        <p:grpSp>
          <p:nvGrpSpPr>
            <p:cNvPr id="4" name="Graphic 55">
              <a:extLst>
                <a:ext uri="{FF2B5EF4-FFF2-40B4-BE49-F238E27FC236}">
                  <a16:creationId xmlns:a16="http://schemas.microsoft.com/office/drawing/2014/main" xmlns="" id="{1A1253F8-8155-44CE-A6CE-879B69AADEA5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29" name="Freeform: Shape 37">
                <a:extLst>
                  <a:ext uri="{FF2B5EF4-FFF2-40B4-BE49-F238E27FC236}">
                    <a16:creationId xmlns:a16="http://schemas.microsoft.com/office/drawing/2014/main" xmlns="" id="{7A49830E-8512-4F62-808C-7F43BAB9D97B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38">
                <a:extLst>
                  <a:ext uri="{FF2B5EF4-FFF2-40B4-BE49-F238E27FC236}">
                    <a16:creationId xmlns:a16="http://schemas.microsoft.com/office/drawing/2014/main" xmlns="" id="{B9F2936A-927A-4A6B-83E6-12505C62B97E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" name="Freeform: Shape 13">
              <a:extLst>
                <a:ext uri="{FF2B5EF4-FFF2-40B4-BE49-F238E27FC236}">
                  <a16:creationId xmlns:a16="http://schemas.microsoft.com/office/drawing/2014/main" xmlns="" id="{CD7FC7E1-54E2-4031-947B-E1237438A0A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14">
              <a:extLst>
                <a:ext uri="{FF2B5EF4-FFF2-40B4-BE49-F238E27FC236}">
                  <a16:creationId xmlns:a16="http://schemas.microsoft.com/office/drawing/2014/main" xmlns="" id="{38394E38-347B-4E2F-983C-4D0581D02AA8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15">
              <a:extLst>
                <a:ext uri="{FF2B5EF4-FFF2-40B4-BE49-F238E27FC236}">
                  <a16:creationId xmlns:a16="http://schemas.microsoft.com/office/drawing/2014/main" xmlns="" id="{1B0D60D2-3A3F-49F1-A438-D5167B4781D8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6">
              <a:extLst>
                <a:ext uri="{FF2B5EF4-FFF2-40B4-BE49-F238E27FC236}">
                  <a16:creationId xmlns:a16="http://schemas.microsoft.com/office/drawing/2014/main" xmlns="" id="{B64679F7-106E-4954-A073-AA53483B9231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17">
              <a:extLst>
                <a:ext uri="{FF2B5EF4-FFF2-40B4-BE49-F238E27FC236}">
                  <a16:creationId xmlns:a16="http://schemas.microsoft.com/office/drawing/2014/main" xmlns="" id="{48869693-3ABE-415F-9709-AE08846BC372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18">
              <a:extLst>
                <a:ext uri="{FF2B5EF4-FFF2-40B4-BE49-F238E27FC236}">
                  <a16:creationId xmlns:a16="http://schemas.microsoft.com/office/drawing/2014/main" xmlns="" id="{8C4A92C0-EA71-4274-811A-006D33D6D2FA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9">
              <a:extLst>
                <a:ext uri="{FF2B5EF4-FFF2-40B4-BE49-F238E27FC236}">
                  <a16:creationId xmlns:a16="http://schemas.microsoft.com/office/drawing/2014/main" xmlns="" id="{FDA5CE57-6F52-4898-BBD1-7EAE1C977249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20">
              <a:extLst>
                <a:ext uri="{FF2B5EF4-FFF2-40B4-BE49-F238E27FC236}">
                  <a16:creationId xmlns:a16="http://schemas.microsoft.com/office/drawing/2014/main" xmlns="" id="{8FEDC985-5118-4B4B-B34D-6D4C47E267D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xmlns="" id="{9C604340-C651-4D4A-92A9-63FCC85BB73A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22">
              <a:extLst>
                <a:ext uri="{FF2B5EF4-FFF2-40B4-BE49-F238E27FC236}">
                  <a16:creationId xmlns:a16="http://schemas.microsoft.com/office/drawing/2014/main" xmlns="" id="{2705AC0B-2425-40FB-B143-6D7B17E937EE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23">
              <a:extLst>
                <a:ext uri="{FF2B5EF4-FFF2-40B4-BE49-F238E27FC236}">
                  <a16:creationId xmlns:a16="http://schemas.microsoft.com/office/drawing/2014/main" xmlns="" id="{85C268CE-434C-4649-9D09-EDF424B9BCA3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24">
              <a:extLst>
                <a:ext uri="{FF2B5EF4-FFF2-40B4-BE49-F238E27FC236}">
                  <a16:creationId xmlns:a16="http://schemas.microsoft.com/office/drawing/2014/main" xmlns="" id="{9BDD0917-3844-4226-AEA4-C6EE7F364C8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25">
              <a:extLst>
                <a:ext uri="{FF2B5EF4-FFF2-40B4-BE49-F238E27FC236}">
                  <a16:creationId xmlns:a16="http://schemas.microsoft.com/office/drawing/2014/main" xmlns="" id="{A28283EF-8464-4B20-A525-1159F40A3BD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26">
              <a:extLst>
                <a:ext uri="{FF2B5EF4-FFF2-40B4-BE49-F238E27FC236}">
                  <a16:creationId xmlns:a16="http://schemas.microsoft.com/office/drawing/2014/main" xmlns="" id="{766538D7-BA23-4B48-B914-B16A33C8B37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xmlns="" id="{1977EA51-5010-479E-949D-906C67B83441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34">
                <a:extLst>
                  <a:ext uri="{FF2B5EF4-FFF2-40B4-BE49-F238E27FC236}">
                    <a16:creationId xmlns:a16="http://schemas.microsoft.com/office/drawing/2014/main" xmlns="" id="{513E2DFF-5359-492A-B0FC-A801DE8B35B0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35">
                <a:extLst>
                  <a:ext uri="{FF2B5EF4-FFF2-40B4-BE49-F238E27FC236}">
                    <a16:creationId xmlns:a16="http://schemas.microsoft.com/office/drawing/2014/main" xmlns="" id="{AE72057C-914B-4BF9-8194-BD037EC9DCB0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36">
                <a:extLst>
                  <a:ext uri="{FF2B5EF4-FFF2-40B4-BE49-F238E27FC236}">
                    <a16:creationId xmlns:a16="http://schemas.microsoft.com/office/drawing/2014/main" xmlns="" id="{15FD5D14-3A6E-4E8E-AD33-A9FF9D8BC56F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27">
              <a:extLst>
                <a:ext uri="{FF2B5EF4-FFF2-40B4-BE49-F238E27FC236}">
                  <a16:creationId xmlns:a16="http://schemas.microsoft.com/office/drawing/2014/main" xmlns="" id="{2B46E634-A837-4264-BB08-771EA7DF4E20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22" name="Oval 30">
                <a:extLst>
                  <a:ext uri="{FF2B5EF4-FFF2-40B4-BE49-F238E27FC236}">
                    <a16:creationId xmlns:a16="http://schemas.microsoft.com/office/drawing/2014/main" xmlns="" id="{897EC1F8-E2F8-402C-8079-CAE69CC92DE3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xmlns="" id="{9F58A939-E080-4CBF-9142-030963C8BF66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32">
                <a:extLst>
                  <a:ext uri="{FF2B5EF4-FFF2-40B4-BE49-F238E27FC236}">
                    <a16:creationId xmlns:a16="http://schemas.microsoft.com/office/drawing/2014/main" xmlns="" id="{FBD641BD-719D-473B-A570-055E2B0B3562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Rectangle: Rounded Corners 28">
              <a:extLst>
                <a:ext uri="{FF2B5EF4-FFF2-40B4-BE49-F238E27FC236}">
                  <a16:creationId xmlns:a16="http://schemas.microsoft.com/office/drawing/2014/main" xmlns="" id="{83704563-8A67-46CE-982E-9C4B2C5314ED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9">
              <a:extLst>
                <a:ext uri="{FF2B5EF4-FFF2-40B4-BE49-F238E27FC236}">
                  <a16:creationId xmlns:a16="http://schemas.microsoft.com/office/drawing/2014/main" xmlns="" id="{A88CA8B0-93EA-4055-BB65-BC37FFFEB07A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Picture Placeholder 35">
            <a:extLst>
              <a:ext uri="{FF2B5EF4-FFF2-40B4-BE49-F238E27FC236}">
                <a16:creationId xmlns:a16="http://schemas.microsoft.com/office/drawing/2014/main" xmlns="" id="{F69440D4-11CB-4B0F-B581-1A8AF6BB0C2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83615" y="1582796"/>
            <a:ext cx="4177605" cy="258171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xmlns="" id="{948B1D88-E397-4FF3-9D80-769A86816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596969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38319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A2462059-8C4C-4109-8AC5-2B3BE0B08D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5666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536371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8EAA062-5AE2-40D3-9A37-7CF7B2E5EB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F9C75A7-1DDB-49EF-A3EF-A0A321A928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62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A9DA522A-2DEF-4520-8803-18075D5AFB6D}"/>
              </a:ext>
            </a:extLst>
          </p:cNvPr>
          <p:cNvSpPr/>
          <p:nvPr userDrawn="1"/>
        </p:nvSpPr>
        <p:spPr>
          <a:xfrm>
            <a:off x="405725" y="347409"/>
            <a:ext cx="11380551" cy="6163182"/>
          </a:xfrm>
          <a:prstGeom prst="roundRect">
            <a:avLst>
              <a:gd name="adj" fmla="val 3889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5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1484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337843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2062594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11076198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2028220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66360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3414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xmlns="" id="{74FDDF81-25F0-49C3-8781-1E1624D1A714}"/>
              </a:ext>
            </a:extLst>
          </p:cNvPr>
          <p:cNvSpPr/>
          <p:nvPr userDrawn="1"/>
        </p:nvSpPr>
        <p:spPr>
          <a:xfrm>
            <a:off x="0" y="3860800"/>
            <a:ext cx="12192000" cy="29972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9C0BA6AF-B050-42B0-AF5A-EE8517DD6D7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24275A37-45D4-4CEC-B590-B587A183919B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28B30AD2-8B07-4A68-9122-503EE3F7DA25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xmlns="" id="{0E13A588-8891-45D6-973C-BB9DA9F9237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A6CE373D-0FE5-41B2-A56D-90D0A274A9B8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F28A8A6E-4D0C-471B-9BAD-A834CAE6E4F4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78350CB-510B-4630-83FE-9B3B55B9107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6EAEA51-97DF-4291-9A90-5CE773427414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832658C6-7C1D-4EE2-B448-81A3861073A2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8898913-6811-47CE-B7FD-ADC073B27BDD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9631416-D245-42EF-A821-6FCFEA69D5C0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65F9D14-5D48-4F24-B309-813F30EEC3F1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264395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xmlns="" id="{97D5069E-10D3-4819-9842-48A0CD9B5F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733116 h 6858000"/>
              <a:gd name="connsiteX3" fmla="*/ 11907421 w 12192000"/>
              <a:gd name="connsiteY3" fmla="*/ 754971 h 6858000"/>
              <a:gd name="connsiteX4" fmla="*/ 4835485 w 12192000"/>
              <a:gd name="connsiteY4" fmla="*/ 4225159 h 6858000"/>
              <a:gd name="connsiteX5" fmla="*/ 3131054 w 12192000"/>
              <a:gd name="connsiteY5" fmla="*/ 6545165 h 6858000"/>
              <a:gd name="connsiteX6" fmla="*/ 2967653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733116"/>
                </a:lnTo>
                <a:lnTo>
                  <a:pt x="11907421" y="754971"/>
                </a:lnTo>
                <a:cubicBezTo>
                  <a:pt x="9224455" y="1029960"/>
                  <a:pt x="6712117" y="2253165"/>
                  <a:pt x="4835485" y="4225159"/>
                </a:cubicBezTo>
                <a:cubicBezTo>
                  <a:pt x="4165259" y="4929443"/>
                  <a:pt x="3594441" y="5709981"/>
                  <a:pt x="3131054" y="6545165"/>
                </a:cubicBezTo>
                <a:lnTo>
                  <a:pt x="29676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lIns="1737360" tIns="2194560" anchor="t">
            <a:noAutofit/>
          </a:bodyPr>
          <a:lstStyle>
            <a:lvl1pPr marL="0" indent="0" algn="l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/>
              <a:t>Your Picture Here And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3415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2574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9955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2D262B25-9A7A-49AE-96BE-782151D07AF4}"/>
              </a:ext>
            </a:extLst>
          </p:cNvPr>
          <p:cNvSpPr/>
          <p:nvPr userDrawn="1"/>
        </p:nvSpPr>
        <p:spPr>
          <a:xfrm>
            <a:off x="2001203" y="6053984"/>
            <a:ext cx="2190450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D40ACA70-3449-4099-B035-1158D543E6AE}"/>
              </a:ext>
            </a:extLst>
          </p:cNvPr>
          <p:cNvSpPr/>
          <p:nvPr userDrawn="1"/>
        </p:nvSpPr>
        <p:spPr>
          <a:xfrm>
            <a:off x="6995891" y="6038458"/>
            <a:ext cx="5061631" cy="51272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557558CC-4468-472E-BA32-9B3AB6B52729}"/>
              </a:ext>
            </a:extLst>
          </p:cNvPr>
          <p:cNvSpPr/>
          <p:nvPr userDrawn="1"/>
        </p:nvSpPr>
        <p:spPr>
          <a:xfrm>
            <a:off x="3704061" y="6037655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xmlns="" id="{C01FB100-9C36-462C-A516-188151331FCD}"/>
              </a:ext>
            </a:extLst>
          </p:cNvPr>
          <p:cNvGrpSpPr/>
          <p:nvPr userDrawn="1"/>
        </p:nvGrpSpPr>
        <p:grpSpPr>
          <a:xfrm>
            <a:off x="3733440" y="3000824"/>
            <a:ext cx="4163973" cy="3275036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7B9B102E-92CD-4DD6-B679-738641CFE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4D6C6ACD-E7C0-4D80-B376-12549C2B04B1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0804E488-0EA1-4C53-8909-51F64F102B8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83B4411A-55BB-4750-A01A-F799C0990AC2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2A9F48FA-241B-4A59-A232-16386CFF4103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4326A938-7D38-479D-96C2-A910EE332F3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8516A5E3-E2C8-4473-9EC8-E6A6B6EE838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20CC2F58-4964-4968-B1C9-3723F86C3AEC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1F66D8C-0B73-4B2E-823B-B7E066D670F4}"/>
              </a:ext>
            </a:extLst>
          </p:cNvPr>
          <p:cNvGrpSpPr/>
          <p:nvPr userDrawn="1"/>
        </p:nvGrpSpPr>
        <p:grpSpPr>
          <a:xfrm>
            <a:off x="7589228" y="4156237"/>
            <a:ext cx="3879364" cy="2131448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61129968-B4C2-4D68-9101-34ADA7B322C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BD53250-A693-450F-8F9D-3E84FF392E9C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52E176D-21A9-408A-AD9E-DAD690F93D9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3B6F43D5-85BD-467F-B7C3-C4926D6C7677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0FD7EF8E-003C-4469-87DF-D8B66E54672D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B7485423-01B5-42D2-AD7A-8F034E333E3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xmlns="" id="{70060473-363C-4353-9FA7-9DF99C75A55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xmlns="" id="{F47F3414-9D37-4061-960E-19387EF4E3DA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C415D312-2ACB-43A0-A787-022DA6547C7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xmlns="" id="{989E04AF-5B34-47EF-9B3C-088B081F350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xmlns="" id="{28C131F0-4BF7-48F5-925A-0122A77E744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202D769-9CF6-4708-864B-4CC016E295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6B6A200E-4A85-4C4F-9163-B3E199A26683}"/>
              </a:ext>
            </a:extLst>
          </p:cNvPr>
          <p:cNvGrpSpPr/>
          <p:nvPr userDrawn="1"/>
        </p:nvGrpSpPr>
        <p:grpSpPr>
          <a:xfrm>
            <a:off x="769953" y="4150943"/>
            <a:ext cx="1533657" cy="2068863"/>
            <a:chOff x="5745956" y="3501865"/>
            <a:chExt cx="2146216" cy="289518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773DAFDC-F515-494D-86BA-A65097600B39}"/>
                </a:ext>
              </a:extLst>
            </p:cNvPr>
            <p:cNvSpPr/>
            <p:nvPr/>
          </p:nvSpPr>
          <p:spPr>
            <a:xfrm>
              <a:off x="7498806" y="3501865"/>
              <a:ext cx="157347" cy="62939"/>
            </a:xfrm>
            <a:custGeom>
              <a:avLst/>
              <a:gdLst>
                <a:gd name="connsiteX0" fmla="*/ 45244 w 47625"/>
                <a:gd name="connsiteY0" fmla="*/ 13811 h 19050"/>
                <a:gd name="connsiteX1" fmla="*/ 45244 w 47625"/>
                <a:gd name="connsiteY1" fmla="*/ 13811 h 19050"/>
                <a:gd name="connsiteX2" fmla="*/ 38576 w 47625"/>
                <a:gd name="connsiteY2" fmla="*/ 20479 h 19050"/>
                <a:gd name="connsiteX3" fmla="*/ 13811 w 47625"/>
                <a:gd name="connsiteY3" fmla="*/ 20479 h 19050"/>
                <a:gd name="connsiteX4" fmla="*/ 7144 w 47625"/>
                <a:gd name="connsiteY4" fmla="*/ 13811 h 19050"/>
                <a:gd name="connsiteX5" fmla="*/ 7144 w 47625"/>
                <a:gd name="connsiteY5" fmla="*/ 13811 h 19050"/>
                <a:gd name="connsiteX6" fmla="*/ 13811 w 47625"/>
                <a:gd name="connsiteY6" fmla="*/ 7144 h 19050"/>
                <a:gd name="connsiteX7" fmla="*/ 38576 w 47625"/>
                <a:gd name="connsiteY7" fmla="*/ 7144 h 19050"/>
                <a:gd name="connsiteX8" fmla="*/ 45244 w 47625"/>
                <a:gd name="connsiteY8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19050">
                  <a:moveTo>
                    <a:pt x="45244" y="13811"/>
                  </a:moveTo>
                  <a:lnTo>
                    <a:pt x="45244" y="13811"/>
                  </a:lnTo>
                  <a:cubicBezTo>
                    <a:pt x="45244" y="17621"/>
                    <a:pt x="42386" y="20479"/>
                    <a:pt x="38576" y="20479"/>
                  </a:cubicBezTo>
                  <a:lnTo>
                    <a:pt x="13811" y="20479"/>
                  </a:lnTo>
                  <a:cubicBezTo>
                    <a:pt x="10001" y="20479"/>
                    <a:pt x="7144" y="17621"/>
                    <a:pt x="7144" y="13811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38576" y="7144"/>
                  </a:lnTo>
                  <a:cubicBezTo>
                    <a:pt x="42386" y="8096"/>
                    <a:pt x="45244" y="10954"/>
                    <a:pt x="45244" y="13811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1C846416-A421-436C-A258-E0F6C1D223BC}"/>
                </a:ext>
              </a:extLst>
            </p:cNvPr>
            <p:cNvSpPr/>
            <p:nvPr/>
          </p:nvSpPr>
          <p:spPr>
            <a:xfrm>
              <a:off x="7829233" y="3977052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31EBCAF0-2E06-463B-9ACD-B856BBE9D6A8}"/>
                </a:ext>
              </a:extLst>
            </p:cNvPr>
            <p:cNvSpPr/>
            <p:nvPr/>
          </p:nvSpPr>
          <p:spPr>
            <a:xfrm>
              <a:off x="7829233" y="3838586"/>
              <a:ext cx="62939" cy="157347"/>
            </a:xfrm>
            <a:custGeom>
              <a:avLst/>
              <a:gdLst>
                <a:gd name="connsiteX0" fmla="*/ 13811 w 19050"/>
                <a:gd name="connsiteY0" fmla="*/ 45244 h 47625"/>
                <a:gd name="connsiteX1" fmla="*/ 13811 w 19050"/>
                <a:gd name="connsiteY1" fmla="*/ 45244 h 47625"/>
                <a:gd name="connsiteX2" fmla="*/ 7144 w 19050"/>
                <a:gd name="connsiteY2" fmla="*/ 38576 h 47625"/>
                <a:gd name="connsiteX3" fmla="*/ 7144 w 19050"/>
                <a:gd name="connsiteY3" fmla="*/ 13811 h 47625"/>
                <a:gd name="connsiteX4" fmla="*/ 13811 w 19050"/>
                <a:gd name="connsiteY4" fmla="*/ 7144 h 47625"/>
                <a:gd name="connsiteX5" fmla="*/ 13811 w 19050"/>
                <a:gd name="connsiteY5" fmla="*/ 7144 h 47625"/>
                <a:gd name="connsiteX6" fmla="*/ 20479 w 19050"/>
                <a:gd name="connsiteY6" fmla="*/ 13811 h 47625"/>
                <a:gd name="connsiteX7" fmla="*/ 20479 w 19050"/>
                <a:gd name="connsiteY7" fmla="*/ 38576 h 47625"/>
                <a:gd name="connsiteX8" fmla="*/ 13811 w 19050"/>
                <a:gd name="connsiteY8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47625">
                  <a:moveTo>
                    <a:pt x="13811" y="45244"/>
                  </a:moveTo>
                  <a:lnTo>
                    <a:pt x="13811" y="45244"/>
                  </a:lnTo>
                  <a:cubicBezTo>
                    <a:pt x="10001" y="45244"/>
                    <a:pt x="7144" y="42386"/>
                    <a:pt x="7144" y="38576"/>
                  </a:cubicBezTo>
                  <a:lnTo>
                    <a:pt x="7144" y="13811"/>
                  </a:lnTo>
                  <a:cubicBezTo>
                    <a:pt x="7144" y="10001"/>
                    <a:pt x="10001" y="7144"/>
                    <a:pt x="13811" y="7144"/>
                  </a:cubicBezTo>
                  <a:lnTo>
                    <a:pt x="13811" y="7144"/>
                  </a:lnTo>
                  <a:cubicBezTo>
                    <a:pt x="17621" y="7144"/>
                    <a:pt x="20479" y="10001"/>
                    <a:pt x="20479" y="13811"/>
                  </a:cubicBezTo>
                  <a:lnTo>
                    <a:pt x="20479" y="38576"/>
                  </a:lnTo>
                  <a:cubicBezTo>
                    <a:pt x="20479" y="42386"/>
                    <a:pt x="17621" y="45244"/>
                    <a:pt x="13811" y="452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33C99994-DA0D-4E5B-A585-F2CF179D8079}"/>
                </a:ext>
              </a:extLst>
            </p:cNvPr>
            <p:cNvSpPr/>
            <p:nvPr/>
          </p:nvSpPr>
          <p:spPr>
            <a:xfrm>
              <a:off x="5745956" y="3523892"/>
              <a:ext cx="2139922" cy="2863720"/>
            </a:xfrm>
            <a:custGeom>
              <a:avLst/>
              <a:gdLst>
                <a:gd name="connsiteX0" fmla="*/ 611029 w 647700"/>
                <a:gd name="connsiteY0" fmla="*/ 7144 h 866775"/>
                <a:gd name="connsiteX1" fmla="*/ 40481 w 647700"/>
                <a:gd name="connsiteY1" fmla="*/ 7144 h 866775"/>
                <a:gd name="connsiteX2" fmla="*/ 7144 w 647700"/>
                <a:gd name="connsiteY2" fmla="*/ 41434 h 866775"/>
                <a:gd name="connsiteX3" fmla="*/ 7144 w 647700"/>
                <a:gd name="connsiteY3" fmla="*/ 831056 h 866775"/>
                <a:gd name="connsiteX4" fmla="*/ 40481 w 647700"/>
                <a:gd name="connsiteY4" fmla="*/ 865346 h 866775"/>
                <a:gd name="connsiteX5" fmla="*/ 611029 w 647700"/>
                <a:gd name="connsiteY5" fmla="*/ 865346 h 866775"/>
                <a:gd name="connsiteX6" fmla="*/ 644366 w 647700"/>
                <a:gd name="connsiteY6" fmla="*/ 831056 h 866775"/>
                <a:gd name="connsiteX7" fmla="*/ 644366 w 647700"/>
                <a:gd name="connsiteY7" fmla="*/ 41434 h 866775"/>
                <a:gd name="connsiteX8" fmla="*/ 611029 w 647700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866775">
                  <a:moveTo>
                    <a:pt x="611029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31056"/>
                  </a:lnTo>
                  <a:cubicBezTo>
                    <a:pt x="7144" y="850106"/>
                    <a:pt x="22384" y="865346"/>
                    <a:pt x="40481" y="865346"/>
                  </a:cubicBezTo>
                  <a:lnTo>
                    <a:pt x="611029" y="865346"/>
                  </a:lnTo>
                  <a:cubicBezTo>
                    <a:pt x="629126" y="865346"/>
                    <a:pt x="644366" y="850106"/>
                    <a:pt x="644366" y="831056"/>
                  </a:cubicBezTo>
                  <a:lnTo>
                    <a:pt x="644366" y="41434"/>
                  </a:lnTo>
                  <a:cubicBezTo>
                    <a:pt x="644366" y="23336"/>
                    <a:pt x="629126" y="7144"/>
                    <a:pt x="611029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EB1DD07-A05E-438B-B8E6-55FA62826809}"/>
                </a:ext>
              </a:extLst>
            </p:cNvPr>
            <p:cNvSpPr/>
            <p:nvPr/>
          </p:nvSpPr>
          <p:spPr>
            <a:xfrm>
              <a:off x="5755398" y="3533334"/>
              <a:ext cx="2108453" cy="2863720"/>
            </a:xfrm>
            <a:custGeom>
              <a:avLst/>
              <a:gdLst>
                <a:gd name="connsiteX0" fmla="*/ 605314 w 638175"/>
                <a:gd name="connsiteY0" fmla="*/ 7144 h 866775"/>
                <a:gd name="connsiteX1" fmla="*/ 40481 w 638175"/>
                <a:gd name="connsiteY1" fmla="*/ 7144 h 866775"/>
                <a:gd name="connsiteX2" fmla="*/ 7144 w 638175"/>
                <a:gd name="connsiteY2" fmla="*/ 41434 h 866775"/>
                <a:gd name="connsiteX3" fmla="*/ 7144 w 638175"/>
                <a:gd name="connsiteY3" fmla="*/ 826294 h 866775"/>
                <a:gd name="connsiteX4" fmla="*/ 40481 w 638175"/>
                <a:gd name="connsiteY4" fmla="*/ 860584 h 866775"/>
                <a:gd name="connsiteX5" fmla="*/ 604361 w 638175"/>
                <a:gd name="connsiteY5" fmla="*/ 860584 h 866775"/>
                <a:gd name="connsiteX6" fmla="*/ 637699 w 638175"/>
                <a:gd name="connsiteY6" fmla="*/ 826294 h 866775"/>
                <a:gd name="connsiteX7" fmla="*/ 637699 w 638175"/>
                <a:gd name="connsiteY7" fmla="*/ 41434 h 866775"/>
                <a:gd name="connsiteX8" fmla="*/ 605314 w 638175"/>
                <a:gd name="connsiteY8" fmla="*/ 714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8175" h="866775">
                  <a:moveTo>
                    <a:pt x="605314" y="7144"/>
                  </a:moveTo>
                  <a:lnTo>
                    <a:pt x="40481" y="7144"/>
                  </a:lnTo>
                  <a:cubicBezTo>
                    <a:pt x="22384" y="7144"/>
                    <a:pt x="7144" y="22384"/>
                    <a:pt x="7144" y="41434"/>
                  </a:cubicBezTo>
                  <a:lnTo>
                    <a:pt x="7144" y="826294"/>
                  </a:lnTo>
                  <a:cubicBezTo>
                    <a:pt x="7144" y="845344"/>
                    <a:pt x="22384" y="860584"/>
                    <a:pt x="40481" y="860584"/>
                  </a:cubicBezTo>
                  <a:lnTo>
                    <a:pt x="604361" y="860584"/>
                  </a:lnTo>
                  <a:cubicBezTo>
                    <a:pt x="622459" y="860584"/>
                    <a:pt x="637699" y="845344"/>
                    <a:pt x="637699" y="826294"/>
                  </a:cubicBezTo>
                  <a:lnTo>
                    <a:pt x="637699" y="41434"/>
                  </a:lnTo>
                  <a:cubicBezTo>
                    <a:pt x="637699" y="22384"/>
                    <a:pt x="623411" y="7144"/>
                    <a:pt x="605314" y="7144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920CBFCE-EE35-4F29-8B83-08D415B4326C}"/>
                </a:ext>
              </a:extLst>
            </p:cNvPr>
            <p:cNvSpPr/>
            <p:nvPr/>
          </p:nvSpPr>
          <p:spPr>
            <a:xfrm>
              <a:off x="5972536" y="3781941"/>
              <a:ext cx="1699350" cy="2360208"/>
            </a:xfrm>
            <a:custGeom>
              <a:avLst/>
              <a:gdLst>
                <a:gd name="connsiteX0" fmla="*/ 7144 w 514350"/>
                <a:gd name="connsiteY0" fmla="*/ 7144 h 714375"/>
                <a:gd name="connsiteX1" fmla="*/ 508159 w 514350"/>
                <a:gd name="connsiteY1" fmla="*/ 7144 h 714375"/>
                <a:gd name="connsiteX2" fmla="*/ 508159 w 514350"/>
                <a:gd name="connsiteY2" fmla="*/ 711041 h 714375"/>
                <a:gd name="connsiteX3" fmla="*/ 7144 w 514350"/>
                <a:gd name="connsiteY3" fmla="*/ 711041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4350" h="714375">
                  <a:moveTo>
                    <a:pt x="7144" y="7144"/>
                  </a:moveTo>
                  <a:lnTo>
                    <a:pt x="508159" y="7144"/>
                  </a:lnTo>
                  <a:lnTo>
                    <a:pt x="508159" y="711041"/>
                  </a:lnTo>
                  <a:lnTo>
                    <a:pt x="7144" y="71104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xmlns="" id="{1C086AFF-76D9-42D4-9D32-BDA60083A995}"/>
                </a:ext>
              </a:extLst>
            </p:cNvPr>
            <p:cNvSpPr/>
            <p:nvPr/>
          </p:nvSpPr>
          <p:spPr>
            <a:xfrm>
              <a:off x="6537278" y="3804313"/>
              <a:ext cx="1119116" cy="2330356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47382469-9DE7-477F-9BA6-954A4E85F49B}"/>
                </a:ext>
              </a:extLst>
            </p:cNvPr>
            <p:cNvGrpSpPr/>
            <p:nvPr/>
          </p:nvGrpSpPr>
          <p:grpSpPr>
            <a:xfrm>
              <a:off x="6752948" y="6198983"/>
              <a:ext cx="113352" cy="113352"/>
              <a:chOff x="6768693" y="6038239"/>
              <a:chExt cx="147969" cy="147969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467C07EE-B66A-4407-9F31-9A7E2DB2F346}"/>
                  </a:ext>
                </a:extLst>
              </p:cNvPr>
              <p:cNvSpPr/>
              <p:nvPr/>
            </p:nvSpPr>
            <p:spPr>
              <a:xfrm>
                <a:off x="6768693" y="6038239"/>
                <a:ext cx="147969" cy="14796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xmlns="" id="{C9DD1D4A-6CEE-4A3B-9A53-8CA5997DEA00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AA0064CD-4965-4F75-B089-3132A53AA1EC}"/>
              </a:ext>
            </a:extLst>
          </p:cNvPr>
          <p:cNvGrpSpPr/>
          <p:nvPr userDrawn="1"/>
        </p:nvGrpSpPr>
        <p:grpSpPr>
          <a:xfrm>
            <a:off x="2702838" y="4880678"/>
            <a:ext cx="778728" cy="1368963"/>
            <a:chOff x="7182034" y="5192864"/>
            <a:chExt cx="825553" cy="1451279"/>
          </a:xfrm>
        </p:grpSpPr>
        <p:grpSp>
          <p:nvGrpSpPr>
            <p:cNvPr id="39" name="Group 3">
              <a:extLst>
                <a:ext uri="{FF2B5EF4-FFF2-40B4-BE49-F238E27FC236}">
                  <a16:creationId xmlns:a16="http://schemas.microsoft.com/office/drawing/2014/main" xmlns="" id="{7862CBF3-C5B3-4CE6-B949-DB5EB41334E3}"/>
                </a:ext>
              </a:extLst>
            </p:cNvPr>
            <p:cNvGrpSpPr/>
            <p:nvPr/>
          </p:nvGrpSpPr>
          <p:grpSpPr>
            <a:xfrm>
              <a:off x="7182034" y="5192864"/>
              <a:ext cx="825553" cy="1451279"/>
              <a:chOff x="445712" y="1449040"/>
              <a:chExt cx="2113018" cy="3924176"/>
            </a:xfrm>
          </p:grpSpPr>
          <p:sp>
            <p:nvSpPr>
              <p:cNvPr id="42" name="Rounded Rectangle 4">
                <a:extLst>
                  <a:ext uri="{FF2B5EF4-FFF2-40B4-BE49-F238E27FC236}">
                    <a16:creationId xmlns:a16="http://schemas.microsoft.com/office/drawing/2014/main" xmlns="" id="{69710CC3-7B71-4D89-BAA2-1F64A3693EB9}"/>
                  </a:ext>
                </a:extLst>
              </p:cNvPr>
              <p:cNvSpPr/>
              <p:nvPr userDrawn="1"/>
            </p:nvSpPr>
            <p:spPr>
              <a:xfrm>
                <a:off x="445712" y="1449040"/>
                <a:ext cx="2113018" cy="3924176"/>
              </a:xfrm>
              <a:prstGeom prst="roundRect">
                <a:avLst>
                  <a:gd name="adj" fmla="val 13580"/>
                </a:avLst>
              </a:prstGeom>
              <a:solidFill>
                <a:srgbClr val="262626"/>
              </a:solidFill>
              <a:ln w="88900">
                <a:noFill/>
              </a:ln>
              <a:effectLst/>
              <a:scene3d>
                <a:camera prst="perspectiveFront"/>
                <a:lightRig rig="threePt" dir="t"/>
              </a:scene3d>
              <a:sp3d prstMaterial="plastic">
                <a:bevelT w="127000" h="50800"/>
                <a:bevelB w="127000" h="254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xmlns="" id="{06B659A0-0182-4ABD-8931-963D4B60B969}"/>
                  </a:ext>
                </a:extLst>
              </p:cNvPr>
              <p:cNvSpPr/>
              <p:nvPr userDrawn="1"/>
            </p:nvSpPr>
            <p:spPr>
              <a:xfrm>
                <a:off x="1379920" y="1650572"/>
                <a:ext cx="216024" cy="34350"/>
              </a:xfrm>
              <a:prstGeom prst="rect">
                <a:avLst/>
              </a:prstGeom>
              <a:solidFill>
                <a:srgbClr val="B0B0B0"/>
              </a:solidFill>
              <a:ln w="889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grpSp>
            <p:nvGrpSpPr>
              <p:cNvPr id="44" name="Group 6">
                <a:extLst>
                  <a:ext uri="{FF2B5EF4-FFF2-40B4-BE49-F238E27FC236}">
                    <a16:creationId xmlns:a16="http://schemas.microsoft.com/office/drawing/2014/main" xmlns="" id="{3D817E5B-C464-4831-82A7-5CC97235485D}"/>
                  </a:ext>
                </a:extLst>
              </p:cNvPr>
              <p:cNvGrpSpPr/>
              <p:nvPr userDrawn="1"/>
            </p:nvGrpSpPr>
            <p:grpSpPr>
              <a:xfrm>
                <a:off x="1407705" y="5045834"/>
                <a:ext cx="211967" cy="211967"/>
                <a:chOff x="1549420" y="5712364"/>
                <a:chExt cx="312583" cy="312583"/>
              </a:xfrm>
            </p:grpSpPr>
            <p:sp>
              <p:nvSpPr>
                <p:cNvPr id="45" name="Oval 7">
                  <a:extLst>
                    <a:ext uri="{FF2B5EF4-FFF2-40B4-BE49-F238E27FC236}">
                      <a16:creationId xmlns:a16="http://schemas.microsoft.com/office/drawing/2014/main" xmlns="" id="{17BF3202-2FBF-4032-A6D7-99B000B9937D}"/>
                    </a:ext>
                  </a:extLst>
                </p:cNvPr>
                <p:cNvSpPr/>
                <p:nvPr userDrawn="1"/>
              </p:nvSpPr>
              <p:spPr>
                <a:xfrm>
                  <a:off x="1549420" y="5712364"/>
                  <a:ext cx="312583" cy="3125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1">
                        <a:lumMod val="94000"/>
                        <a:lumOff val="6000"/>
                      </a:schemeClr>
                    </a:gs>
                    <a:gs pos="56000">
                      <a:schemeClr val="tx1">
                        <a:lumMod val="65000"/>
                        <a:lumOff val="35000"/>
                      </a:schemeClr>
                    </a:gs>
                    <a:gs pos="9100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0800000" scaled="1"/>
                  <a:tileRect/>
                </a:gradFill>
                <a:ln w="0">
                  <a:solidFill>
                    <a:srgbClr val="262626"/>
                  </a:solidFill>
                </a:ln>
                <a:scene3d>
                  <a:camera prst="perspectiveFront"/>
                  <a:lightRig rig="threePt" dir="t"/>
                </a:scene3d>
                <a:sp3d>
                  <a:bevelT w="63500" h="12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46" name="Rounded Rectangle 8">
                  <a:extLst>
                    <a:ext uri="{FF2B5EF4-FFF2-40B4-BE49-F238E27FC236}">
                      <a16:creationId xmlns:a16="http://schemas.microsoft.com/office/drawing/2014/main" xmlns="" id="{65FA3F4F-8289-4C0C-9BFF-8CFB1A4A69AD}"/>
                    </a:ext>
                  </a:extLst>
                </p:cNvPr>
                <p:cNvSpPr/>
                <p:nvPr userDrawn="1"/>
              </p:nvSpPr>
              <p:spPr>
                <a:xfrm>
                  <a:off x="1634225" y="5796647"/>
                  <a:ext cx="142969" cy="144016"/>
                </a:xfrm>
                <a:prstGeom prst="roundRect">
                  <a:avLst/>
                </a:prstGeom>
                <a:solidFill>
                  <a:srgbClr val="737373"/>
                </a:solidFill>
                <a:ln w="6350">
                  <a:solidFill>
                    <a:srgbClr val="B0B0B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</p:grp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069C4E2C-7D31-4E1A-80C2-4ED096075150}"/>
                </a:ext>
              </a:extLst>
            </p:cNvPr>
            <p:cNvSpPr/>
            <p:nvPr/>
          </p:nvSpPr>
          <p:spPr>
            <a:xfrm>
              <a:off x="7227509" y="5344413"/>
              <a:ext cx="734603" cy="1149173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F8497217-638A-456F-A7F7-87FB4AFE1884}"/>
                </a:ext>
              </a:extLst>
            </p:cNvPr>
            <p:cNvSpPr/>
            <p:nvPr/>
          </p:nvSpPr>
          <p:spPr>
            <a:xfrm>
              <a:off x="7357552" y="5363794"/>
              <a:ext cx="604560" cy="1111721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7" name="그림 개체 틀 2">
            <a:extLst>
              <a:ext uri="{FF2B5EF4-FFF2-40B4-BE49-F238E27FC236}">
                <a16:creationId xmlns:a16="http://schemas.microsoft.com/office/drawing/2014/main" xmlns="" id="{87412601-0B0C-4D57-ABC7-CA6B977EC6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14185" y="3214549"/>
            <a:ext cx="3809988" cy="21653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xmlns="" id="{202EA172-450F-45E7-9B4F-749A8B1525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49287" y="4270081"/>
            <a:ext cx="2754941" cy="175914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xmlns="" id="{442442B2-546E-4376-9466-BC626305350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24950" y="4310470"/>
            <a:ext cx="1254034" cy="172183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xmlns="" id="{2AE7D361-5639-4565-9923-AF4E995946E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2751514" y="4990776"/>
            <a:ext cx="694662" cy="111684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xmlns="" id="{A8F44C09-41EF-4EBF-BCD7-DB7ADC5649C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6169138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6656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408610EC-D04E-4AFE-B17A-580404417A56}"/>
              </a:ext>
            </a:extLst>
          </p:cNvPr>
          <p:cNvGrpSpPr/>
          <p:nvPr userDrawn="1"/>
        </p:nvGrpSpPr>
        <p:grpSpPr>
          <a:xfrm>
            <a:off x="430258" y="655456"/>
            <a:ext cx="6372712" cy="5822001"/>
            <a:chOff x="7192629" y="1828167"/>
            <a:chExt cx="3658514" cy="3342357"/>
          </a:xfrm>
          <a:solidFill>
            <a:schemeClr val="accent1">
              <a:alpha val="40000"/>
            </a:schemeClr>
          </a:solidFill>
        </p:grpSpPr>
        <p:sp>
          <p:nvSpPr>
            <p:cNvPr id="3" name="Freeform 16">
              <a:extLst>
                <a:ext uri="{FF2B5EF4-FFF2-40B4-BE49-F238E27FC236}">
                  <a16:creationId xmlns:a16="http://schemas.microsoft.com/office/drawing/2014/main" xmlns="" id="{86FE8B47-4665-4595-9358-FD7E1706AAB6}"/>
                </a:ext>
              </a:extLst>
            </p:cNvPr>
            <p:cNvSpPr/>
            <p:nvPr userDrawn="1"/>
          </p:nvSpPr>
          <p:spPr>
            <a:xfrm rot="14821187">
              <a:off x="7343358" y="1881591"/>
              <a:ext cx="3138204" cy="3439661"/>
            </a:xfrm>
            <a:custGeom>
              <a:avLst/>
              <a:gdLst>
                <a:gd name="connsiteX0" fmla="*/ 255022 w 1226229"/>
                <a:gd name="connsiteY0" fmla="*/ 3188 h 1344022"/>
                <a:gd name="connsiteX1" fmla="*/ 36909 w 1226229"/>
                <a:gd name="connsiteY1" fmla="*/ 959533 h 1344022"/>
                <a:gd name="connsiteX2" fmla="*/ 875808 w 1226229"/>
                <a:gd name="connsiteY2" fmla="*/ 1337038 h 1344022"/>
                <a:gd name="connsiteX3" fmla="*/ 1202978 w 1226229"/>
                <a:gd name="connsiteY3" fmla="*/ 674307 h 1344022"/>
                <a:gd name="connsiteX4" fmla="*/ 255022 w 1226229"/>
                <a:gd name="connsiteY4" fmla="*/ 3188 h 134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6229" h="1344022">
                  <a:moveTo>
                    <a:pt x="255022" y="3188"/>
                  </a:moveTo>
                  <a:cubicBezTo>
                    <a:pt x="60677" y="50726"/>
                    <a:pt x="-66555" y="737225"/>
                    <a:pt x="36909" y="959533"/>
                  </a:cubicBezTo>
                  <a:cubicBezTo>
                    <a:pt x="140373" y="1181841"/>
                    <a:pt x="681463" y="1384576"/>
                    <a:pt x="875808" y="1337038"/>
                  </a:cubicBezTo>
                  <a:cubicBezTo>
                    <a:pt x="1070153" y="1289500"/>
                    <a:pt x="1300850" y="896615"/>
                    <a:pt x="1202978" y="674307"/>
                  </a:cubicBezTo>
                  <a:cubicBezTo>
                    <a:pt x="1105106" y="451999"/>
                    <a:pt x="449367" y="-44350"/>
                    <a:pt x="255022" y="31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" name="Freeform 17">
              <a:extLst>
                <a:ext uri="{FF2B5EF4-FFF2-40B4-BE49-F238E27FC236}">
                  <a16:creationId xmlns:a16="http://schemas.microsoft.com/office/drawing/2014/main" xmlns="" id="{793B7356-B8ED-400A-90B7-9B451493539C}"/>
                </a:ext>
              </a:extLst>
            </p:cNvPr>
            <p:cNvSpPr/>
            <p:nvPr userDrawn="1"/>
          </p:nvSpPr>
          <p:spPr>
            <a:xfrm rot="11086192">
              <a:off x="7805038" y="2070693"/>
              <a:ext cx="3046105" cy="294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xmlns="" id="{48075DBA-7451-4CDD-8901-26668134C6F5}"/>
                </a:ext>
              </a:extLst>
            </p:cNvPr>
            <p:cNvSpPr/>
            <p:nvPr userDrawn="1"/>
          </p:nvSpPr>
          <p:spPr>
            <a:xfrm rot="1044868">
              <a:off x="7316937" y="1828167"/>
              <a:ext cx="3191046" cy="3082250"/>
            </a:xfrm>
            <a:custGeom>
              <a:avLst/>
              <a:gdLst>
                <a:gd name="connsiteX0" fmla="*/ 51347 w 1697323"/>
                <a:gd name="connsiteY0" fmla="*/ 164668 h 1639454"/>
                <a:gd name="connsiteX1" fmla="*/ 613409 w 1697323"/>
                <a:gd name="connsiteY1" fmla="*/ 5277 h 1639454"/>
                <a:gd name="connsiteX2" fmla="*/ 1410364 w 1697323"/>
                <a:gd name="connsiteY2" fmla="*/ 324059 h 1639454"/>
                <a:gd name="connsiteX3" fmla="*/ 1628477 w 1697323"/>
                <a:gd name="connsiteY3" fmla="*/ 1313960 h 1639454"/>
                <a:gd name="connsiteX4" fmla="*/ 286239 w 1697323"/>
                <a:gd name="connsiteY4" fmla="*/ 1607574 h 1639454"/>
                <a:gd name="connsiteX5" fmla="*/ 51347 w 1697323"/>
                <a:gd name="connsiteY5" fmla="*/ 659618 h 1639454"/>
                <a:gd name="connsiteX6" fmla="*/ 51347 w 1697323"/>
                <a:gd name="connsiteY6" fmla="*/ 164668 h 163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323" h="1639454">
                  <a:moveTo>
                    <a:pt x="51347" y="164668"/>
                  </a:moveTo>
                  <a:cubicBezTo>
                    <a:pt x="145024" y="55611"/>
                    <a:pt x="386906" y="-21288"/>
                    <a:pt x="613409" y="5277"/>
                  </a:cubicBezTo>
                  <a:cubicBezTo>
                    <a:pt x="839912" y="31842"/>
                    <a:pt x="1241186" y="105945"/>
                    <a:pt x="1410364" y="324059"/>
                  </a:cubicBezTo>
                  <a:cubicBezTo>
                    <a:pt x="1579542" y="542173"/>
                    <a:pt x="1815831" y="1100041"/>
                    <a:pt x="1628477" y="1313960"/>
                  </a:cubicBezTo>
                  <a:cubicBezTo>
                    <a:pt x="1441123" y="1527879"/>
                    <a:pt x="549094" y="1716631"/>
                    <a:pt x="286239" y="1607574"/>
                  </a:cubicBezTo>
                  <a:cubicBezTo>
                    <a:pt x="23384" y="1498517"/>
                    <a:pt x="89098" y="898704"/>
                    <a:pt x="51347" y="659618"/>
                  </a:cubicBezTo>
                  <a:cubicBezTo>
                    <a:pt x="13596" y="420532"/>
                    <a:pt x="-42330" y="273725"/>
                    <a:pt x="51347" y="1646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xmlns="" id="{12C5AA02-25A6-4B3A-8C35-3207DAF9BE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45957">
            <a:off x="676837" y="926853"/>
            <a:ext cx="5305968" cy="5125064"/>
          </a:xfrm>
          <a:custGeom>
            <a:avLst/>
            <a:gdLst>
              <a:gd name="connsiteX0" fmla="*/ 3768999 w 5305968"/>
              <a:gd name="connsiteY0" fmla="*/ 464 h 5125064"/>
              <a:gd name="connsiteX1" fmla="*/ 4411163 w 5305968"/>
              <a:gd name="connsiteY1" fmla="*/ 99662 h 5125064"/>
              <a:gd name="connsiteX2" fmla="*/ 5145453 w 5305968"/>
              <a:gd name="connsiteY2" fmla="*/ 3063046 h 5125064"/>
              <a:gd name="connsiteX3" fmla="*/ 5145453 w 5305968"/>
              <a:gd name="connsiteY3" fmla="*/ 4610298 h 5125064"/>
              <a:gd name="connsiteX4" fmla="*/ 3388403 w 5305968"/>
              <a:gd name="connsiteY4" fmla="*/ 5108567 h 5125064"/>
              <a:gd name="connsiteX5" fmla="*/ 897060 w 5305968"/>
              <a:gd name="connsiteY5" fmla="*/ 4112030 h 5125064"/>
              <a:gd name="connsiteX6" fmla="*/ 215221 w 5305968"/>
              <a:gd name="connsiteY6" fmla="*/ 1017522 h 5125064"/>
              <a:gd name="connsiteX7" fmla="*/ 3768999 w 5305968"/>
              <a:gd name="connsiteY7" fmla="*/ 464 h 512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968" h="5125064">
                <a:moveTo>
                  <a:pt x="3768999" y="464"/>
                </a:moveTo>
                <a:cubicBezTo>
                  <a:pt x="4033876" y="4546"/>
                  <a:pt x="4257093" y="35739"/>
                  <a:pt x="4411163" y="99662"/>
                </a:cubicBezTo>
                <a:cubicBezTo>
                  <a:pt x="5232868" y="440582"/>
                  <a:pt x="5027441" y="2315644"/>
                  <a:pt x="5145453" y="3063046"/>
                </a:cubicBezTo>
                <a:cubicBezTo>
                  <a:pt x="5263466" y="3810447"/>
                  <a:pt x="5438295" y="4269378"/>
                  <a:pt x="5145453" y="4610298"/>
                </a:cubicBezTo>
                <a:cubicBezTo>
                  <a:pt x="4852612" y="4951219"/>
                  <a:pt x="4096470" y="5191611"/>
                  <a:pt x="3388403" y="5108567"/>
                </a:cubicBezTo>
                <a:cubicBezTo>
                  <a:pt x="2680337" y="5025523"/>
                  <a:pt x="1425923" y="4793871"/>
                  <a:pt x="897060" y="4112030"/>
                </a:cubicBezTo>
                <a:cubicBezTo>
                  <a:pt x="368196" y="3430188"/>
                  <a:pt x="-370462" y="1686249"/>
                  <a:pt x="215221" y="1017522"/>
                </a:cubicBezTo>
                <a:cubicBezTo>
                  <a:pt x="691089" y="474181"/>
                  <a:pt x="2621195" y="-17223"/>
                  <a:pt x="3768999" y="46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0268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2048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48052EA6-352D-427B-86BE-1AD1C3072F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/>
              <a:t>Place Your Picture Here Send To Back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9700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5475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xmlns="" id="{E5A09E3A-6DC9-4D89-A56D-15822E06019C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580115" y="329978"/>
            <a:ext cx="7362544" cy="6198044"/>
          </a:xfrm>
          <a:custGeom>
            <a:avLst/>
            <a:gdLst>
              <a:gd name="connsiteX0" fmla="*/ 195262 w 7362544"/>
              <a:gd name="connsiteY0" fmla="*/ 3294555 h 6198044"/>
              <a:gd name="connsiteX1" fmla="*/ 333335 w 7362544"/>
              <a:gd name="connsiteY1" fmla="*/ 3351746 h 6198044"/>
              <a:gd name="connsiteX2" fmla="*/ 2552833 w 7362544"/>
              <a:gd name="connsiteY2" fmla="*/ 5571245 h 6198044"/>
              <a:gd name="connsiteX3" fmla="*/ 2552833 w 7362544"/>
              <a:gd name="connsiteY3" fmla="*/ 5847389 h 6198044"/>
              <a:gd name="connsiteX4" fmla="*/ 2552833 w 7362544"/>
              <a:gd name="connsiteY4" fmla="*/ 5847388 h 6198044"/>
              <a:gd name="connsiteX5" fmla="*/ 2276689 w 7362544"/>
              <a:gd name="connsiteY5" fmla="*/ 5847388 h 6198044"/>
              <a:gd name="connsiteX6" fmla="*/ 57192 w 7362544"/>
              <a:gd name="connsiteY6" fmla="*/ 3627889 h 6198044"/>
              <a:gd name="connsiteX7" fmla="*/ 14298 w 7362544"/>
              <a:gd name="connsiteY7" fmla="*/ 3416340 h 6198044"/>
              <a:gd name="connsiteX8" fmla="*/ 57191 w 7362544"/>
              <a:gd name="connsiteY8" fmla="*/ 3351746 h 6198044"/>
              <a:gd name="connsiteX9" fmla="*/ 57192 w 7362544"/>
              <a:gd name="connsiteY9" fmla="*/ 3351746 h 6198044"/>
              <a:gd name="connsiteX10" fmla="*/ 121785 w 7362544"/>
              <a:gd name="connsiteY10" fmla="*/ 3308852 h 6198044"/>
              <a:gd name="connsiteX11" fmla="*/ 195262 w 7362544"/>
              <a:gd name="connsiteY11" fmla="*/ 3294555 h 6198044"/>
              <a:gd name="connsiteX12" fmla="*/ 717266 w 7362544"/>
              <a:gd name="connsiteY12" fmla="*/ 3143498 h 6198044"/>
              <a:gd name="connsiteX13" fmla="*/ 855337 w 7362544"/>
              <a:gd name="connsiteY13" fmla="*/ 3200689 h 6198044"/>
              <a:gd name="connsiteX14" fmla="*/ 3519359 w 7362544"/>
              <a:gd name="connsiteY14" fmla="*/ 5864711 h 6198044"/>
              <a:gd name="connsiteX15" fmla="*/ 3519359 w 7362544"/>
              <a:gd name="connsiteY15" fmla="*/ 6140854 h 6198044"/>
              <a:gd name="connsiteX16" fmla="*/ 3519358 w 7362544"/>
              <a:gd name="connsiteY16" fmla="*/ 6140853 h 6198044"/>
              <a:gd name="connsiteX17" fmla="*/ 3243215 w 7362544"/>
              <a:gd name="connsiteY17" fmla="*/ 6140853 h 6198044"/>
              <a:gd name="connsiteX18" fmla="*/ 579194 w 7362544"/>
              <a:gd name="connsiteY18" fmla="*/ 3476832 h 6198044"/>
              <a:gd name="connsiteX19" fmla="*/ 536301 w 7362544"/>
              <a:gd name="connsiteY19" fmla="*/ 3265282 h 6198044"/>
              <a:gd name="connsiteX20" fmla="*/ 579194 w 7362544"/>
              <a:gd name="connsiteY20" fmla="*/ 3200688 h 6198044"/>
              <a:gd name="connsiteX21" fmla="*/ 643787 w 7362544"/>
              <a:gd name="connsiteY21" fmla="*/ 3157795 h 6198044"/>
              <a:gd name="connsiteX22" fmla="*/ 717266 w 7362544"/>
              <a:gd name="connsiteY22" fmla="*/ 3143498 h 6198044"/>
              <a:gd name="connsiteX23" fmla="*/ 1518292 w 7362544"/>
              <a:gd name="connsiteY23" fmla="*/ 2598405 h 6198044"/>
              <a:gd name="connsiteX24" fmla="*/ 1656365 w 7362544"/>
              <a:gd name="connsiteY24" fmla="*/ 2655597 h 6198044"/>
              <a:gd name="connsiteX25" fmla="*/ 4761287 w 7362544"/>
              <a:gd name="connsiteY25" fmla="*/ 5760520 h 6198044"/>
              <a:gd name="connsiteX26" fmla="*/ 4761287 w 7362544"/>
              <a:gd name="connsiteY26" fmla="*/ 6036665 h 6198044"/>
              <a:gd name="connsiteX27" fmla="*/ 4761287 w 7362544"/>
              <a:gd name="connsiteY27" fmla="*/ 6036663 h 6198044"/>
              <a:gd name="connsiteX28" fmla="*/ 4485144 w 7362544"/>
              <a:gd name="connsiteY28" fmla="*/ 6036663 h 6198044"/>
              <a:gd name="connsiteX29" fmla="*/ 1380221 w 7362544"/>
              <a:gd name="connsiteY29" fmla="*/ 2931740 h 6198044"/>
              <a:gd name="connsiteX30" fmla="*/ 1337328 w 7362544"/>
              <a:gd name="connsiteY30" fmla="*/ 2720191 h 6198044"/>
              <a:gd name="connsiteX31" fmla="*/ 1380221 w 7362544"/>
              <a:gd name="connsiteY31" fmla="*/ 2655597 h 6198044"/>
              <a:gd name="connsiteX32" fmla="*/ 1380221 w 7362544"/>
              <a:gd name="connsiteY32" fmla="*/ 2655596 h 6198044"/>
              <a:gd name="connsiteX33" fmla="*/ 1444815 w 7362544"/>
              <a:gd name="connsiteY33" fmla="*/ 2612704 h 6198044"/>
              <a:gd name="connsiteX34" fmla="*/ 1518292 w 7362544"/>
              <a:gd name="connsiteY34" fmla="*/ 2598405 h 6198044"/>
              <a:gd name="connsiteX35" fmla="*/ 427420 w 7362544"/>
              <a:gd name="connsiteY35" fmla="*/ 2180593 h 6198044"/>
              <a:gd name="connsiteX36" fmla="*/ 565492 w 7362544"/>
              <a:gd name="connsiteY36" fmla="*/ 2237784 h 6198044"/>
              <a:gd name="connsiteX37" fmla="*/ 3670415 w 7362544"/>
              <a:gd name="connsiteY37" fmla="*/ 5342707 h 6198044"/>
              <a:gd name="connsiteX38" fmla="*/ 3670415 w 7362544"/>
              <a:gd name="connsiteY38" fmla="*/ 5618851 h 6198044"/>
              <a:gd name="connsiteX39" fmla="*/ 3670414 w 7362544"/>
              <a:gd name="connsiteY39" fmla="*/ 5618850 h 6198044"/>
              <a:gd name="connsiteX40" fmla="*/ 3394271 w 7362544"/>
              <a:gd name="connsiteY40" fmla="*/ 5618850 h 6198044"/>
              <a:gd name="connsiteX41" fmla="*/ 289349 w 7362544"/>
              <a:gd name="connsiteY41" fmla="*/ 2513927 h 6198044"/>
              <a:gd name="connsiteX42" fmla="*/ 246456 w 7362544"/>
              <a:gd name="connsiteY42" fmla="*/ 2302378 h 6198044"/>
              <a:gd name="connsiteX43" fmla="*/ 289349 w 7362544"/>
              <a:gd name="connsiteY43" fmla="*/ 2237784 h 6198044"/>
              <a:gd name="connsiteX44" fmla="*/ 353943 w 7362544"/>
              <a:gd name="connsiteY44" fmla="*/ 2194890 h 6198044"/>
              <a:gd name="connsiteX45" fmla="*/ 427420 w 7362544"/>
              <a:gd name="connsiteY45" fmla="*/ 2180593 h 6198044"/>
              <a:gd name="connsiteX46" fmla="*/ 1403566 w 7362544"/>
              <a:gd name="connsiteY46" fmla="*/ 1810620 h 6198044"/>
              <a:gd name="connsiteX47" fmla="*/ 1541638 w 7362544"/>
              <a:gd name="connsiteY47" fmla="*/ 1867811 h 6198044"/>
              <a:gd name="connsiteX48" fmla="*/ 4646561 w 7362544"/>
              <a:gd name="connsiteY48" fmla="*/ 4972734 h 6198044"/>
              <a:gd name="connsiteX49" fmla="*/ 4646561 w 7362544"/>
              <a:gd name="connsiteY49" fmla="*/ 5248878 h 6198044"/>
              <a:gd name="connsiteX50" fmla="*/ 4646560 w 7362544"/>
              <a:gd name="connsiteY50" fmla="*/ 5248877 h 6198044"/>
              <a:gd name="connsiteX51" fmla="*/ 4370417 w 7362544"/>
              <a:gd name="connsiteY51" fmla="*/ 5248877 h 6198044"/>
              <a:gd name="connsiteX52" fmla="*/ 1265495 w 7362544"/>
              <a:gd name="connsiteY52" fmla="*/ 2143954 h 6198044"/>
              <a:gd name="connsiteX53" fmla="*/ 1222602 w 7362544"/>
              <a:gd name="connsiteY53" fmla="*/ 1932405 h 6198044"/>
              <a:gd name="connsiteX54" fmla="*/ 1265495 w 7362544"/>
              <a:gd name="connsiteY54" fmla="*/ 1867811 h 6198044"/>
              <a:gd name="connsiteX55" fmla="*/ 1265495 w 7362544"/>
              <a:gd name="connsiteY55" fmla="*/ 1867811 h 6198044"/>
              <a:gd name="connsiteX56" fmla="*/ 1330089 w 7362544"/>
              <a:gd name="connsiteY56" fmla="*/ 1824918 h 6198044"/>
              <a:gd name="connsiteX57" fmla="*/ 1403566 w 7362544"/>
              <a:gd name="connsiteY57" fmla="*/ 1810620 h 6198044"/>
              <a:gd name="connsiteX58" fmla="*/ 2204593 w 7362544"/>
              <a:gd name="connsiteY58" fmla="*/ 1265529 h 6198044"/>
              <a:gd name="connsiteX59" fmla="*/ 2342664 w 7362544"/>
              <a:gd name="connsiteY59" fmla="*/ 1322720 h 6198044"/>
              <a:gd name="connsiteX60" fmla="*/ 5447589 w 7362544"/>
              <a:gd name="connsiteY60" fmla="*/ 4427643 h 6198044"/>
              <a:gd name="connsiteX61" fmla="*/ 5447589 w 7362544"/>
              <a:gd name="connsiteY61" fmla="*/ 4703786 h 6198044"/>
              <a:gd name="connsiteX62" fmla="*/ 5447588 w 7362544"/>
              <a:gd name="connsiteY62" fmla="*/ 4703785 h 6198044"/>
              <a:gd name="connsiteX63" fmla="*/ 5171444 w 7362544"/>
              <a:gd name="connsiteY63" fmla="*/ 4703785 h 6198044"/>
              <a:gd name="connsiteX64" fmla="*/ 2066521 w 7362544"/>
              <a:gd name="connsiteY64" fmla="*/ 1598863 h 6198044"/>
              <a:gd name="connsiteX65" fmla="*/ 2023628 w 7362544"/>
              <a:gd name="connsiteY65" fmla="*/ 1387313 h 6198044"/>
              <a:gd name="connsiteX66" fmla="*/ 2066522 w 7362544"/>
              <a:gd name="connsiteY66" fmla="*/ 1322720 h 6198044"/>
              <a:gd name="connsiteX67" fmla="*/ 2131116 w 7362544"/>
              <a:gd name="connsiteY67" fmla="*/ 1279826 h 6198044"/>
              <a:gd name="connsiteX68" fmla="*/ 2204593 w 7362544"/>
              <a:gd name="connsiteY68" fmla="*/ 1265529 h 6198044"/>
              <a:gd name="connsiteX69" fmla="*/ 2716239 w 7362544"/>
              <a:gd name="connsiteY69" fmla="*/ 1104113 h 6198044"/>
              <a:gd name="connsiteX70" fmla="*/ 2854310 w 7362544"/>
              <a:gd name="connsiteY70" fmla="*/ 1161304 h 6198044"/>
              <a:gd name="connsiteX71" fmla="*/ 5959234 w 7362544"/>
              <a:gd name="connsiteY71" fmla="*/ 4266228 h 6198044"/>
              <a:gd name="connsiteX72" fmla="*/ 5959234 w 7362544"/>
              <a:gd name="connsiteY72" fmla="*/ 4542371 h 6198044"/>
              <a:gd name="connsiteX73" fmla="*/ 5959233 w 7362544"/>
              <a:gd name="connsiteY73" fmla="*/ 4542371 h 6198044"/>
              <a:gd name="connsiteX74" fmla="*/ 5683089 w 7362544"/>
              <a:gd name="connsiteY74" fmla="*/ 4542371 h 6198044"/>
              <a:gd name="connsiteX75" fmla="*/ 2578167 w 7362544"/>
              <a:gd name="connsiteY75" fmla="*/ 1437447 h 6198044"/>
              <a:gd name="connsiteX76" fmla="*/ 2535273 w 7362544"/>
              <a:gd name="connsiteY76" fmla="*/ 1225898 h 6198044"/>
              <a:gd name="connsiteX77" fmla="*/ 2578167 w 7362544"/>
              <a:gd name="connsiteY77" fmla="*/ 1161305 h 6198044"/>
              <a:gd name="connsiteX78" fmla="*/ 2642761 w 7362544"/>
              <a:gd name="connsiteY78" fmla="*/ 1118411 h 6198044"/>
              <a:gd name="connsiteX79" fmla="*/ 2716239 w 7362544"/>
              <a:gd name="connsiteY79" fmla="*/ 1104113 h 6198044"/>
              <a:gd name="connsiteX80" fmla="*/ 1113722 w 7362544"/>
              <a:gd name="connsiteY80" fmla="*/ 847716 h 6198044"/>
              <a:gd name="connsiteX81" fmla="*/ 1251793 w 7362544"/>
              <a:gd name="connsiteY81" fmla="*/ 904907 h 6198044"/>
              <a:gd name="connsiteX82" fmla="*/ 4356716 w 7362544"/>
              <a:gd name="connsiteY82" fmla="*/ 4009829 h 6198044"/>
              <a:gd name="connsiteX83" fmla="*/ 4356716 w 7362544"/>
              <a:gd name="connsiteY83" fmla="*/ 4285973 h 6198044"/>
              <a:gd name="connsiteX84" fmla="*/ 4356715 w 7362544"/>
              <a:gd name="connsiteY84" fmla="*/ 4285972 h 6198044"/>
              <a:gd name="connsiteX85" fmla="*/ 4080572 w 7362544"/>
              <a:gd name="connsiteY85" fmla="*/ 4285972 h 6198044"/>
              <a:gd name="connsiteX86" fmla="*/ 975650 w 7362544"/>
              <a:gd name="connsiteY86" fmla="*/ 1181049 h 6198044"/>
              <a:gd name="connsiteX87" fmla="*/ 932757 w 7362544"/>
              <a:gd name="connsiteY87" fmla="*/ 969500 h 6198044"/>
              <a:gd name="connsiteX88" fmla="*/ 975650 w 7362544"/>
              <a:gd name="connsiteY88" fmla="*/ 904906 h 6198044"/>
              <a:gd name="connsiteX89" fmla="*/ 1040244 w 7362544"/>
              <a:gd name="connsiteY89" fmla="*/ 862013 h 6198044"/>
              <a:gd name="connsiteX90" fmla="*/ 1113722 w 7362544"/>
              <a:gd name="connsiteY90" fmla="*/ 847716 h 6198044"/>
              <a:gd name="connsiteX91" fmla="*/ 4947782 w 7362544"/>
              <a:gd name="connsiteY91" fmla="*/ 643418 h 6198044"/>
              <a:gd name="connsiteX92" fmla="*/ 5085855 w 7362544"/>
              <a:gd name="connsiteY92" fmla="*/ 700609 h 6198044"/>
              <a:gd name="connsiteX93" fmla="*/ 7305353 w 7362544"/>
              <a:gd name="connsiteY93" fmla="*/ 2920108 h 6198044"/>
              <a:gd name="connsiteX94" fmla="*/ 7305353 w 7362544"/>
              <a:gd name="connsiteY94" fmla="*/ 3196251 h 6198044"/>
              <a:gd name="connsiteX95" fmla="*/ 7305353 w 7362544"/>
              <a:gd name="connsiteY95" fmla="*/ 3196251 h 6198044"/>
              <a:gd name="connsiteX96" fmla="*/ 7029209 w 7362544"/>
              <a:gd name="connsiteY96" fmla="*/ 3196251 h 6198044"/>
              <a:gd name="connsiteX97" fmla="*/ 4809711 w 7362544"/>
              <a:gd name="connsiteY97" fmla="*/ 976753 h 6198044"/>
              <a:gd name="connsiteX98" fmla="*/ 4766817 w 7362544"/>
              <a:gd name="connsiteY98" fmla="*/ 765203 h 6198044"/>
              <a:gd name="connsiteX99" fmla="*/ 4809711 w 7362544"/>
              <a:gd name="connsiteY99" fmla="*/ 700609 h 6198044"/>
              <a:gd name="connsiteX100" fmla="*/ 4874305 w 7362544"/>
              <a:gd name="connsiteY100" fmla="*/ 657715 h 6198044"/>
              <a:gd name="connsiteX101" fmla="*/ 4947782 w 7362544"/>
              <a:gd name="connsiteY101" fmla="*/ 643418 h 6198044"/>
              <a:gd name="connsiteX102" fmla="*/ 2446599 w 7362544"/>
              <a:gd name="connsiteY102" fmla="*/ 161414 h 6198044"/>
              <a:gd name="connsiteX103" fmla="*/ 2584671 w 7362544"/>
              <a:gd name="connsiteY103" fmla="*/ 218606 h 6198044"/>
              <a:gd name="connsiteX104" fmla="*/ 5689594 w 7362544"/>
              <a:gd name="connsiteY104" fmla="*/ 3323528 h 6198044"/>
              <a:gd name="connsiteX105" fmla="*/ 5689594 w 7362544"/>
              <a:gd name="connsiteY105" fmla="*/ 3599672 h 6198044"/>
              <a:gd name="connsiteX106" fmla="*/ 5689594 w 7362544"/>
              <a:gd name="connsiteY106" fmla="*/ 3599671 h 6198044"/>
              <a:gd name="connsiteX107" fmla="*/ 5413450 w 7362544"/>
              <a:gd name="connsiteY107" fmla="*/ 3599671 h 6198044"/>
              <a:gd name="connsiteX108" fmla="*/ 2308528 w 7362544"/>
              <a:gd name="connsiteY108" fmla="*/ 494748 h 6198044"/>
              <a:gd name="connsiteX109" fmla="*/ 2265635 w 7362544"/>
              <a:gd name="connsiteY109" fmla="*/ 283199 h 6198044"/>
              <a:gd name="connsiteX110" fmla="*/ 2308528 w 7362544"/>
              <a:gd name="connsiteY110" fmla="*/ 218605 h 6198044"/>
              <a:gd name="connsiteX111" fmla="*/ 2373122 w 7362544"/>
              <a:gd name="connsiteY111" fmla="*/ 175712 h 6198044"/>
              <a:gd name="connsiteX112" fmla="*/ 2446599 w 7362544"/>
              <a:gd name="connsiteY112" fmla="*/ 161414 h 6198044"/>
              <a:gd name="connsiteX113" fmla="*/ 3671944 w 7362544"/>
              <a:gd name="connsiteY113" fmla="*/ 40640 h 6198044"/>
              <a:gd name="connsiteX114" fmla="*/ 3810016 w 7362544"/>
              <a:gd name="connsiteY114" fmla="*/ 97831 h 6198044"/>
              <a:gd name="connsiteX115" fmla="*/ 6914939 w 7362544"/>
              <a:gd name="connsiteY115" fmla="*/ 3202755 h 6198044"/>
              <a:gd name="connsiteX116" fmla="*/ 6914939 w 7362544"/>
              <a:gd name="connsiteY116" fmla="*/ 3478898 h 6198044"/>
              <a:gd name="connsiteX117" fmla="*/ 6914939 w 7362544"/>
              <a:gd name="connsiteY117" fmla="*/ 3478897 h 6198044"/>
              <a:gd name="connsiteX118" fmla="*/ 6638795 w 7362544"/>
              <a:gd name="connsiteY118" fmla="*/ 3478897 h 6198044"/>
              <a:gd name="connsiteX119" fmla="*/ 3533874 w 7362544"/>
              <a:gd name="connsiteY119" fmla="*/ 373974 h 6198044"/>
              <a:gd name="connsiteX120" fmla="*/ 3490980 w 7362544"/>
              <a:gd name="connsiteY120" fmla="*/ 162425 h 6198044"/>
              <a:gd name="connsiteX121" fmla="*/ 3533873 w 7362544"/>
              <a:gd name="connsiteY121" fmla="*/ 97830 h 6198044"/>
              <a:gd name="connsiteX122" fmla="*/ 3598467 w 7362544"/>
              <a:gd name="connsiteY122" fmla="*/ 54937 h 6198044"/>
              <a:gd name="connsiteX123" fmla="*/ 3671944 w 7362544"/>
              <a:gd name="connsiteY123" fmla="*/ 40640 h 6198044"/>
              <a:gd name="connsiteX124" fmla="*/ 2958245 w 7362544"/>
              <a:gd name="connsiteY124" fmla="*/ 0 h 6198044"/>
              <a:gd name="connsiteX125" fmla="*/ 3096316 w 7362544"/>
              <a:gd name="connsiteY125" fmla="*/ 57191 h 6198044"/>
              <a:gd name="connsiteX126" fmla="*/ 6201239 w 7362544"/>
              <a:gd name="connsiteY126" fmla="*/ 3162114 h 6198044"/>
              <a:gd name="connsiteX127" fmla="*/ 6201239 w 7362544"/>
              <a:gd name="connsiteY127" fmla="*/ 3438258 h 6198044"/>
              <a:gd name="connsiteX128" fmla="*/ 6201239 w 7362544"/>
              <a:gd name="connsiteY128" fmla="*/ 3438257 h 6198044"/>
              <a:gd name="connsiteX129" fmla="*/ 5925095 w 7362544"/>
              <a:gd name="connsiteY129" fmla="*/ 3438257 h 6198044"/>
              <a:gd name="connsiteX130" fmla="*/ 2820173 w 7362544"/>
              <a:gd name="connsiteY130" fmla="*/ 333335 h 6198044"/>
              <a:gd name="connsiteX131" fmla="*/ 2777280 w 7362544"/>
              <a:gd name="connsiteY131" fmla="*/ 121786 h 6198044"/>
              <a:gd name="connsiteX132" fmla="*/ 2820173 w 7362544"/>
              <a:gd name="connsiteY132" fmla="*/ 57191 h 6198044"/>
              <a:gd name="connsiteX133" fmla="*/ 2884767 w 7362544"/>
              <a:gd name="connsiteY133" fmla="*/ 14298 h 6198044"/>
              <a:gd name="connsiteX134" fmla="*/ 2958245 w 7362544"/>
              <a:gd name="connsiteY134" fmla="*/ 0 h 6198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7362544" h="6198044">
                <a:moveTo>
                  <a:pt x="195262" y="3294555"/>
                </a:moveTo>
                <a:cubicBezTo>
                  <a:pt x="245234" y="3294555"/>
                  <a:pt x="295207" y="3313618"/>
                  <a:pt x="333335" y="3351746"/>
                </a:cubicBezTo>
                <a:lnTo>
                  <a:pt x="2552833" y="5571245"/>
                </a:lnTo>
                <a:cubicBezTo>
                  <a:pt x="2629088" y="5647501"/>
                  <a:pt x="2629088" y="5771133"/>
                  <a:pt x="2552833" y="5847389"/>
                </a:cubicBezTo>
                <a:lnTo>
                  <a:pt x="2552833" y="5847388"/>
                </a:lnTo>
                <a:cubicBezTo>
                  <a:pt x="2476577" y="5923642"/>
                  <a:pt x="2352944" y="5923643"/>
                  <a:pt x="2276689" y="5847388"/>
                </a:cubicBezTo>
                <a:lnTo>
                  <a:pt x="57192" y="3627889"/>
                </a:lnTo>
                <a:cubicBezTo>
                  <a:pt x="1" y="3570698"/>
                  <a:pt x="-14297" y="3486856"/>
                  <a:pt x="14298" y="3416340"/>
                </a:cubicBezTo>
                <a:lnTo>
                  <a:pt x="57191" y="3351746"/>
                </a:lnTo>
                <a:lnTo>
                  <a:pt x="57192" y="3351746"/>
                </a:lnTo>
                <a:lnTo>
                  <a:pt x="121785" y="3308852"/>
                </a:lnTo>
                <a:cubicBezTo>
                  <a:pt x="145290" y="3299321"/>
                  <a:pt x="170277" y="3294555"/>
                  <a:pt x="195262" y="3294555"/>
                </a:cubicBezTo>
                <a:close/>
                <a:moveTo>
                  <a:pt x="717266" y="3143498"/>
                </a:moveTo>
                <a:cubicBezTo>
                  <a:pt x="767238" y="3143498"/>
                  <a:pt x="817209" y="3162561"/>
                  <a:pt x="855337" y="3200689"/>
                </a:cubicBezTo>
                <a:lnTo>
                  <a:pt x="3519359" y="5864711"/>
                </a:lnTo>
                <a:cubicBezTo>
                  <a:pt x="3595614" y="5940966"/>
                  <a:pt x="3595614" y="6064599"/>
                  <a:pt x="3519359" y="6140854"/>
                </a:cubicBezTo>
                <a:lnTo>
                  <a:pt x="3519358" y="6140853"/>
                </a:lnTo>
                <a:cubicBezTo>
                  <a:pt x="3443103" y="6217108"/>
                  <a:pt x="3319469" y="6217108"/>
                  <a:pt x="3243215" y="6140853"/>
                </a:cubicBezTo>
                <a:lnTo>
                  <a:pt x="579194" y="3476832"/>
                </a:lnTo>
                <a:cubicBezTo>
                  <a:pt x="522003" y="3419640"/>
                  <a:pt x="507705" y="3335799"/>
                  <a:pt x="536301" y="3265282"/>
                </a:cubicBezTo>
                <a:lnTo>
                  <a:pt x="579194" y="3200688"/>
                </a:lnTo>
                <a:lnTo>
                  <a:pt x="643787" y="3157795"/>
                </a:lnTo>
                <a:cubicBezTo>
                  <a:pt x="667293" y="3148264"/>
                  <a:pt x="692279" y="3143498"/>
                  <a:pt x="717266" y="3143498"/>
                </a:cubicBezTo>
                <a:close/>
                <a:moveTo>
                  <a:pt x="1518292" y="2598405"/>
                </a:moveTo>
                <a:cubicBezTo>
                  <a:pt x="1568265" y="2598405"/>
                  <a:pt x="1618237" y="2617470"/>
                  <a:pt x="1656365" y="2655597"/>
                </a:cubicBezTo>
                <a:lnTo>
                  <a:pt x="4761287" y="5760520"/>
                </a:lnTo>
                <a:cubicBezTo>
                  <a:pt x="4837542" y="5836776"/>
                  <a:pt x="4837542" y="5960408"/>
                  <a:pt x="4761287" y="6036665"/>
                </a:cubicBezTo>
                <a:lnTo>
                  <a:pt x="4761287" y="6036663"/>
                </a:lnTo>
                <a:cubicBezTo>
                  <a:pt x="4685032" y="6112918"/>
                  <a:pt x="4561399" y="6112918"/>
                  <a:pt x="4485144" y="6036663"/>
                </a:cubicBezTo>
                <a:lnTo>
                  <a:pt x="1380221" y="2931740"/>
                </a:lnTo>
                <a:cubicBezTo>
                  <a:pt x="1323031" y="2874549"/>
                  <a:pt x="1308733" y="2790707"/>
                  <a:pt x="1337328" y="2720191"/>
                </a:cubicBezTo>
                <a:lnTo>
                  <a:pt x="1380221" y="2655597"/>
                </a:lnTo>
                <a:lnTo>
                  <a:pt x="1380221" y="2655596"/>
                </a:lnTo>
                <a:lnTo>
                  <a:pt x="1444815" y="2612704"/>
                </a:lnTo>
                <a:cubicBezTo>
                  <a:pt x="1468320" y="2603172"/>
                  <a:pt x="1493307" y="2598406"/>
                  <a:pt x="1518292" y="2598405"/>
                </a:cubicBezTo>
                <a:close/>
                <a:moveTo>
                  <a:pt x="427420" y="2180593"/>
                </a:moveTo>
                <a:cubicBezTo>
                  <a:pt x="477393" y="2180593"/>
                  <a:pt x="527364" y="2199656"/>
                  <a:pt x="565492" y="2237784"/>
                </a:cubicBezTo>
                <a:lnTo>
                  <a:pt x="3670415" y="5342707"/>
                </a:lnTo>
                <a:cubicBezTo>
                  <a:pt x="3746670" y="5418962"/>
                  <a:pt x="3746670" y="5542596"/>
                  <a:pt x="3670415" y="5618851"/>
                </a:cubicBezTo>
                <a:lnTo>
                  <a:pt x="3670414" y="5618850"/>
                </a:lnTo>
                <a:cubicBezTo>
                  <a:pt x="3594159" y="5695105"/>
                  <a:pt x="3470526" y="5695105"/>
                  <a:pt x="3394271" y="5618850"/>
                </a:cubicBezTo>
                <a:lnTo>
                  <a:pt x="289349" y="2513927"/>
                </a:lnTo>
                <a:cubicBezTo>
                  <a:pt x="232158" y="2456736"/>
                  <a:pt x="217860" y="2372894"/>
                  <a:pt x="246456" y="2302378"/>
                </a:cubicBezTo>
                <a:lnTo>
                  <a:pt x="289349" y="2237784"/>
                </a:lnTo>
                <a:lnTo>
                  <a:pt x="353943" y="2194890"/>
                </a:lnTo>
                <a:cubicBezTo>
                  <a:pt x="377448" y="2185358"/>
                  <a:pt x="402434" y="2180593"/>
                  <a:pt x="427420" y="2180593"/>
                </a:cubicBezTo>
                <a:close/>
                <a:moveTo>
                  <a:pt x="1403566" y="1810620"/>
                </a:moveTo>
                <a:cubicBezTo>
                  <a:pt x="1453539" y="1810620"/>
                  <a:pt x="1503511" y="1829684"/>
                  <a:pt x="1541638" y="1867811"/>
                </a:cubicBezTo>
                <a:lnTo>
                  <a:pt x="4646561" y="4972734"/>
                </a:lnTo>
                <a:cubicBezTo>
                  <a:pt x="4722816" y="5048989"/>
                  <a:pt x="4722816" y="5172623"/>
                  <a:pt x="4646561" y="5248878"/>
                </a:cubicBezTo>
                <a:lnTo>
                  <a:pt x="4646560" y="5248877"/>
                </a:lnTo>
                <a:cubicBezTo>
                  <a:pt x="4570305" y="5325132"/>
                  <a:pt x="4446672" y="5325132"/>
                  <a:pt x="4370417" y="5248877"/>
                </a:cubicBezTo>
                <a:lnTo>
                  <a:pt x="1265495" y="2143954"/>
                </a:lnTo>
                <a:cubicBezTo>
                  <a:pt x="1208304" y="2086763"/>
                  <a:pt x="1194006" y="2002921"/>
                  <a:pt x="1222602" y="1932405"/>
                </a:cubicBezTo>
                <a:lnTo>
                  <a:pt x="1265495" y="1867811"/>
                </a:lnTo>
                <a:lnTo>
                  <a:pt x="1265495" y="1867811"/>
                </a:lnTo>
                <a:lnTo>
                  <a:pt x="1330089" y="1824918"/>
                </a:lnTo>
                <a:cubicBezTo>
                  <a:pt x="1353594" y="1815386"/>
                  <a:pt x="1378580" y="1810620"/>
                  <a:pt x="1403566" y="1810620"/>
                </a:cubicBezTo>
                <a:close/>
                <a:moveTo>
                  <a:pt x="2204593" y="1265529"/>
                </a:moveTo>
                <a:cubicBezTo>
                  <a:pt x="2254565" y="1265528"/>
                  <a:pt x="2304537" y="1284592"/>
                  <a:pt x="2342664" y="1322720"/>
                </a:cubicBezTo>
                <a:lnTo>
                  <a:pt x="5447589" y="4427643"/>
                </a:lnTo>
                <a:cubicBezTo>
                  <a:pt x="5523844" y="4503898"/>
                  <a:pt x="5523843" y="4627530"/>
                  <a:pt x="5447589" y="4703786"/>
                </a:cubicBezTo>
                <a:lnTo>
                  <a:pt x="5447588" y="4703785"/>
                </a:lnTo>
                <a:cubicBezTo>
                  <a:pt x="5371333" y="4780041"/>
                  <a:pt x="5247700" y="4780041"/>
                  <a:pt x="5171444" y="4703785"/>
                </a:cubicBezTo>
                <a:lnTo>
                  <a:pt x="2066521" y="1598863"/>
                </a:lnTo>
                <a:cubicBezTo>
                  <a:pt x="2009332" y="1541671"/>
                  <a:pt x="1995034" y="1457829"/>
                  <a:pt x="2023628" y="1387313"/>
                </a:cubicBezTo>
                <a:lnTo>
                  <a:pt x="2066522" y="1322720"/>
                </a:lnTo>
                <a:lnTo>
                  <a:pt x="2131116" y="1279826"/>
                </a:lnTo>
                <a:cubicBezTo>
                  <a:pt x="2154622" y="1270294"/>
                  <a:pt x="2179608" y="1265528"/>
                  <a:pt x="2204593" y="1265529"/>
                </a:cubicBezTo>
                <a:close/>
                <a:moveTo>
                  <a:pt x="2716239" y="1104113"/>
                </a:moveTo>
                <a:cubicBezTo>
                  <a:pt x="2766210" y="1104113"/>
                  <a:pt x="2816183" y="1123177"/>
                  <a:pt x="2854310" y="1161304"/>
                </a:cubicBezTo>
                <a:lnTo>
                  <a:pt x="5959234" y="4266228"/>
                </a:lnTo>
                <a:cubicBezTo>
                  <a:pt x="6035489" y="4342483"/>
                  <a:pt x="6035488" y="4466116"/>
                  <a:pt x="5959234" y="4542371"/>
                </a:cubicBezTo>
                <a:lnTo>
                  <a:pt x="5959233" y="4542371"/>
                </a:lnTo>
                <a:cubicBezTo>
                  <a:pt x="5882978" y="4618626"/>
                  <a:pt x="5759344" y="4618626"/>
                  <a:pt x="5683089" y="4542371"/>
                </a:cubicBezTo>
                <a:lnTo>
                  <a:pt x="2578167" y="1437447"/>
                </a:lnTo>
                <a:cubicBezTo>
                  <a:pt x="2520976" y="1380256"/>
                  <a:pt x="2506678" y="1296415"/>
                  <a:pt x="2535273" y="1225898"/>
                </a:cubicBezTo>
                <a:lnTo>
                  <a:pt x="2578167" y="1161305"/>
                </a:lnTo>
                <a:lnTo>
                  <a:pt x="2642761" y="1118411"/>
                </a:lnTo>
                <a:cubicBezTo>
                  <a:pt x="2666267" y="1108880"/>
                  <a:pt x="2691252" y="1104113"/>
                  <a:pt x="2716239" y="1104113"/>
                </a:cubicBezTo>
                <a:close/>
                <a:moveTo>
                  <a:pt x="1113722" y="847716"/>
                </a:moveTo>
                <a:cubicBezTo>
                  <a:pt x="1163694" y="847715"/>
                  <a:pt x="1213666" y="866779"/>
                  <a:pt x="1251793" y="904907"/>
                </a:cubicBezTo>
                <a:lnTo>
                  <a:pt x="4356716" y="4009829"/>
                </a:lnTo>
                <a:cubicBezTo>
                  <a:pt x="4432971" y="4086085"/>
                  <a:pt x="4432971" y="4209718"/>
                  <a:pt x="4356716" y="4285973"/>
                </a:cubicBezTo>
                <a:lnTo>
                  <a:pt x="4356715" y="4285972"/>
                </a:lnTo>
                <a:cubicBezTo>
                  <a:pt x="4280461" y="4362227"/>
                  <a:pt x="4156827" y="4362227"/>
                  <a:pt x="4080572" y="4285972"/>
                </a:cubicBezTo>
                <a:lnTo>
                  <a:pt x="975650" y="1181049"/>
                </a:lnTo>
                <a:cubicBezTo>
                  <a:pt x="918459" y="1123859"/>
                  <a:pt x="904162" y="1040017"/>
                  <a:pt x="932757" y="969500"/>
                </a:cubicBezTo>
                <a:lnTo>
                  <a:pt x="975650" y="904906"/>
                </a:lnTo>
                <a:lnTo>
                  <a:pt x="1040244" y="862013"/>
                </a:lnTo>
                <a:cubicBezTo>
                  <a:pt x="1063750" y="852481"/>
                  <a:pt x="1088736" y="847716"/>
                  <a:pt x="1113722" y="847716"/>
                </a:cubicBezTo>
                <a:close/>
                <a:moveTo>
                  <a:pt x="4947782" y="643418"/>
                </a:moveTo>
                <a:cubicBezTo>
                  <a:pt x="4997755" y="643418"/>
                  <a:pt x="5047727" y="662481"/>
                  <a:pt x="5085855" y="700609"/>
                </a:cubicBezTo>
                <a:lnTo>
                  <a:pt x="7305353" y="2920108"/>
                </a:lnTo>
                <a:cubicBezTo>
                  <a:pt x="7381608" y="2996364"/>
                  <a:pt x="7381608" y="3119997"/>
                  <a:pt x="7305353" y="3196251"/>
                </a:cubicBezTo>
                <a:lnTo>
                  <a:pt x="7305353" y="3196251"/>
                </a:lnTo>
                <a:cubicBezTo>
                  <a:pt x="7229098" y="3272506"/>
                  <a:pt x="7105464" y="3272506"/>
                  <a:pt x="7029209" y="3196251"/>
                </a:cubicBezTo>
                <a:lnTo>
                  <a:pt x="4809711" y="976753"/>
                </a:lnTo>
                <a:cubicBezTo>
                  <a:pt x="4752520" y="919560"/>
                  <a:pt x="4738222" y="835720"/>
                  <a:pt x="4766817" y="765203"/>
                </a:cubicBezTo>
                <a:lnTo>
                  <a:pt x="4809711" y="700609"/>
                </a:lnTo>
                <a:lnTo>
                  <a:pt x="4874305" y="657715"/>
                </a:lnTo>
                <a:cubicBezTo>
                  <a:pt x="4897810" y="648184"/>
                  <a:pt x="4922796" y="643418"/>
                  <a:pt x="4947782" y="643418"/>
                </a:cubicBezTo>
                <a:close/>
                <a:moveTo>
                  <a:pt x="2446599" y="161414"/>
                </a:moveTo>
                <a:cubicBezTo>
                  <a:pt x="2496572" y="161414"/>
                  <a:pt x="2546544" y="180478"/>
                  <a:pt x="2584671" y="218606"/>
                </a:cubicBezTo>
                <a:lnTo>
                  <a:pt x="5689594" y="3323528"/>
                </a:lnTo>
                <a:cubicBezTo>
                  <a:pt x="5765849" y="3399784"/>
                  <a:pt x="5765849" y="3523417"/>
                  <a:pt x="5689594" y="3599672"/>
                </a:cubicBezTo>
                <a:lnTo>
                  <a:pt x="5689594" y="3599671"/>
                </a:lnTo>
                <a:cubicBezTo>
                  <a:pt x="5613339" y="3675926"/>
                  <a:pt x="5489705" y="3675926"/>
                  <a:pt x="5413450" y="3599671"/>
                </a:cubicBezTo>
                <a:lnTo>
                  <a:pt x="2308528" y="494748"/>
                </a:lnTo>
                <a:cubicBezTo>
                  <a:pt x="2251337" y="437558"/>
                  <a:pt x="2237039" y="353715"/>
                  <a:pt x="2265635" y="283199"/>
                </a:cubicBezTo>
                <a:lnTo>
                  <a:pt x="2308528" y="218605"/>
                </a:lnTo>
                <a:lnTo>
                  <a:pt x="2373122" y="175712"/>
                </a:lnTo>
                <a:cubicBezTo>
                  <a:pt x="2396627" y="166181"/>
                  <a:pt x="2421613" y="161414"/>
                  <a:pt x="2446599" y="161414"/>
                </a:cubicBezTo>
                <a:close/>
                <a:moveTo>
                  <a:pt x="3671944" y="40640"/>
                </a:moveTo>
                <a:cubicBezTo>
                  <a:pt x="3721917" y="40640"/>
                  <a:pt x="3771888" y="59704"/>
                  <a:pt x="3810016" y="97831"/>
                </a:cubicBezTo>
                <a:lnTo>
                  <a:pt x="6914939" y="3202755"/>
                </a:lnTo>
                <a:cubicBezTo>
                  <a:pt x="6991194" y="3279010"/>
                  <a:pt x="6991194" y="3402643"/>
                  <a:pt x="6914939" y="3478898"/>
                </a:cubicBezTo>
                <a:lnTo>
                  <a:pt x="6914939" y="3478897"/>
                </a:lnTo>
                <a:cubicBezTo>
                  <a:pt x="6838683" y="3555153"/>
                  <a:pt x="6715050" y="3555153"/>
                  <a:pt x="6638795" y="3478897"/>
                </a:cubicBezTo>
                <a:lnTo>
                  <a:pt x="3533874" y="373974"/>
                </a:lnTo>
                <a:cubicBezTo>
                  <a:pt x="3476682" y="316783"/>
                  <a:pt x="3462384" y="232941"/>
                  <a:pt x="3490980" y="162425"/>
                </a:cubicBezTo>
                <a:lnTo>
                  <a:pt x="3533873" y="97830"/>
                </a:lnTo>
                <a:lnTo>
                  <a:pt x="3598467" y="54937"/>
                </a:lnTo>
                <a:cubicBezTo>
                  <a:pt x="3621972" y="45406"/>
                  <a:pt x="3646957" y="40640"/>
                  <a:pt x="3671944" y="40640"/>
                </a:cubicBezTo>
                <a:close/>
                <a:moveTo>
                  <a:pt x="2958245" y="0"/>
                </a:moveTo>
                <a:cubicBezTo>
                  <a:pt x="3008217" y="1"/>
                  <a:pt x="3058189" y="19064"/>
                  <a:pt x="3096316" y="57191"/>
                </a:cubicBezTo>
                <a:lnTo>
                  <a:pt x="6201239" y="3162114"/>
                </a:lnTo>
                <a:cubicBezTo>
                  <a:pt x="6277494" y="3238369"/>
                  <a:pt x="6277494" y="3362003"/>
                  <a:pt x="6201239" y="3438258"/>
                </a:cubicBezTo>
                <a:lnTo>
                  <a:pt x="6201239" y="3438257"/>
                </a:lnTo>
                <a:cubicBezTo>
                  <a:pt x="6124984" y="3514512"/>
                  <a:pt x="6001350" y="3514512"/>
                  <a:pt x="5925095" y="3438257"/>
                </a:cubicBezTo>
                <a:lnTo>
                  <a:pt x="2820173" y="333335"/>
                </a:lnTo>
                <a:cubicBezTo>
                  <a:pt x="2762982" y="276144"/>
                  <a:pt x="2748684" y="192301"/>
                  <a:pt x="2777280" y="121786"/>
                </a:cubicBezTo>
                <a:lnTo>
                  <a:pt x="2820173" y="57191"/>
                </a:lnTo>
                <a:lnTo>
                  <a:pt x="2884767" y="14298"/>
                </a:lnTo>
                <a:cubicBezTo>
                  <a:pt x="2908272" y="4766"/>
                  <a:pt x="2933258" y="0"/>
                  <a:pt x="295824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136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42623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F22B8987-26AE-47AE-99D4-FD7C03350B12}"/>
              </a:ext>
            </a:extLst>
          </p:cNvPr>
          <p:cNvSpPr/>
          <p:nvPr userDrawn="1"/>
        </p:nvSpPr>
        <p:spPr>
          <a:xfrm>
            <a:off x="0" y="2303253"/>
            <a:ext cx="12192000" cy="22514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cs typeface="Arial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8EFDC86-7486-495E-90B1-DBB0CC495C03}"/>
              </a:ext>
            </a:extLst>
          </p:cNvPr>
          <p:cNvSpPr/>
          <p:nvPr userDrawn="1"/>
        </p:nvSpPr>
        <p:spPr>
          <a:xfrm>
            <a:off x="0" y="4592128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CDEB388-4E41-4A06-92BE-8FB550B7E42B}"/>
              </a:ext>
            </a:extLst>
          </p:cNvPr>
          <p:cNvSpPr/>
          <p:nvPr userDrawn="1"/>
        </p:nvSpPr>
        <p:spPr>
          <a:xfrm>
            <a:off x="0" y="2162355"/>
            <a:ext cx="12192000" cy="1035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xmlns="" id="{69B1C1B0-3827-472E-8524-9D0F119544D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77509" y="573702"/>
            <a:ext cx="3752490" cy="5710596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5877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5844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21" Type="http://schemas.openxmlformats.org/officeDocument/2006/relationships/image" Target="../media/image13.png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image" Target="../media/image1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image" Target="../media/image14.png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image" Target="../media/image13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62" r:id="rId3"/>
    <p:sldLayoutId id="2147483658" r:id="rId4"/>
    <p:sldLayoutId id="2147483666" r:id="rId5"/>
    <p:sldLayoutId id="2147483665" r:id="rId6"/>
    <p:sldLayoutId id="2147483664" r:id="rId7"/>
    <p:sldLayoutId id="2147483667" r:id="rId8"/>
    <p:sldLayoutId id="2147483733" r:id="rId9"/>
    <p:sldLayoutId id="2147483663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5ACCC43-96A6-3469-5DE3-93972E14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95AD15-7C09-E90C-5FC5-3F7DC856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FE41EFE-7C4B-6E52-7DEF-75EC172D05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36364-0E2B-45AA-9855-002553F411B3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0F239E1-F5F6-5999-DA20-58E18ABBE6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021FABC-D587-4217-75B9-7F9157D4E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8E30D-6677-4689-9B80-94C25A890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5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05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83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EEEBFA9-62D0-2A24-9FB2-63B5B263FDF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27" y="67735"/>
            <a:ext cx="854725" cy="634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B3B62D0-52F3-B6A1-8066-18460620D3E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5" y="67735"/>
            <a:ext cx="631196" cy="63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7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47" r:id="rId17"/>
    <p:sldLayoutId id="2147483753" r:id="rId18"/>
    <p:sldLayoutId id="214748375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81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CAF4427-045D-4761-184B-E0234FE6277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5" y="67735"/>
            <a:ext cx="631196" cy="634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EB40129-B09F-3867-634F-2713D7DC60E8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27" y="67735"/>
            <a:ext cx="854725" cy="63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359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Arial Unicode MS" panose="020B0604020202020204" pitchFamily="34" charset="-128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Arial Unicode MS" panose="020B0604020202020204" pitchFamily="34" charset="-128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Arial Unicode MS" panose="020B0604020202020204" pitchFamily="34" charset="-128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Arial Unicode MS" panose="020B0604020202020204" pitchFamily="34" charset="-128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 Unicode MS" panose="020B0604020202020204" pitchFamily="34" charset="-128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Arial Unicode MS" panose="020B0604020202020204" pitchFamily="34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5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www.facebook.com/mosarraf.hossen.1" TargetMode="External"/><Relationship Id="rId7" Type="http://schemas.openxmlformats.org/officeDocument/2006/relationships/hyperlink" Target="https://www.upwork.com/freelancers/~014e0fd6e9ba7c348e?mp_source=share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1.png"/><Relationship Id="rId5" Type="http://schemas.openxmlformats.org/officeDocument/2006/relationships/hyperlink" Target="https://www.linkedin.com/in/md-mosarraf-hossen-0968641a/" TargetMode="Externa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hyperlink" Target="https://hossain55.wordpress.com/contact-2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roup 391">
            <a:extLst>
              <a:ext uri="{FF2B5EF4-FFF2-40B4-BE49-F238E27FC236}">
                <a16:creationId xmlns:a16="http://schemas.microsoft.com/office/drawing/2014/main" xmlns="" id="{2FAA82C2-1E4E-472D-96A4-9AA743706C45}"/>
              </a:ext>
            </a:extLst>
          </p:cNvPr>
          <p:cNvGrpSpPr/>
          <p:nvPr/>
        </p:nvGrpSpPr>
        <p:grpSpPr>
          <a:xfrm>
            <a:off x="5766" y="4066485"/>
            <a:ext cx="12269851" cy="2822176"/>
            <a:chOff x="5766" y="3861713"/>
            <a:chExt cx="12269851" cy="3026948"/>
          </a:xfrm>
        </p:grpSpPr>
        <p:sp>
          <p:nvSpPr>
            <p:cNvPr id="348" name="Graphic 346">
              <a:extLst>
                <a:ext uri="{FF2B5EF4-FFF2-40B4-BE49-F238E27FC236}">
                  <a16:creationId xmlns:a16="http://schemas.microsoft.com/office/drawing/2014/main" xmlns="" id="{922012E8-225F-4604-AA9E-94F0160A2042}"/>
                </a:ext>
              </a:extLst>
            </p:cNvPr>
            <p:cNvSpPr/>
            <p:nvPr/>
          </p:nvSpPr>
          <p:spPr>
            <a:xfrm>
              <a:off x="5766" y="3861713"/>
              <a:ext cx="12186576" cy="3026948"/>
            </a:xfrm>
            <a:custGeom>
              <a:avLst/>
              <a:gdLst>
                <a:gd name="connsiteX0" fmla="*/ 0 w 6029325"/>
                <a:gd name="connsiteY0" fmla="*/ 578168 h 2667000"/>
                <a:gd name="connsiteX1" fmla="*/ 826770 w 6029325"/>
                <a:gd name="connsiteY1" fmla="*/ 521018 h 2667000"/>
                <a:gd name="connsiteX2" fmla="*/ 4795838 w 6029325"/>
                <a:gd name="connsiteY2" fmla="*/ 951548 h 2667000"/>
                <a:gd name="connsiteX3" fmla="*/ 6034088 w 6029325"/>
                <a:gd name="connsiteY3" fmla="*/ 0 h 2667000"/>
                <a:gd name="connsiteX4" fmla="*/ 6034088 w 6029325"/>
                <a:gd name="connsiteY4" fmla="*/ 2594610 h 2667000"/>
                <a:gd name="connsiteX5" fmla="*/ 0 w 6029325"/>
                <a:gd name="connsiteY5" fmla="*/ 2675573 h 2667000"/>
                <a:gd name="connsiteX6" fmla="*/ 0 w 6029325"/>
                <a:gd name="connsiteY6" fmla="*/ 578168 h 2667000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795838 w 6034088"/>
                <a:gd name="connsiteY2" fmla="*/ 951548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826770 w 6034088"/>
                <a:gd name="connsiteY1" fmla="*/ 52101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913186 w 6034088"/>
                <a:gd name="connsiteY1" fmla="*/ 396022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25019 w 6034088"/>
                <a:gd name="connsiteY1" fmla="*/ 389078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335100 w 6034088"/>
                <a:gd name="connsiteY1" fmla="*/ 47935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92768 w 6034088"/>
                <a:gd name="connsiteY1" fmla="*/ 458520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080935 w 6034088"/>
                <a:gd name="connsiteY1" fmla="*/ 430744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34088"/>
                <a:gd name="connsiteY0" fmla="*/ 578168 h 2676804"/>
                <a:gd name="connsiteX1" fmla="*/ 1162267 w 6034088"/>
                <a:gd name="connsiteY1" fmla="*/ 422473 h 2676804"/>
                <a:gd name="connsiteX2" fmla="*/ 4699255 w 6034088"/>
                <a:gd name="connsiteY2" fmla="*/ 1014046 h 2676804"/>
                <a:gd name="connsiteX3" fmla="*/ 6034088 w 6034088"/>
                <a:gd name="connsiteY3" fmla="*/ 0 h 2676804"/>
                <a:gd name="connsiteX4" fmla="*/ 6029005 w 6034088"/>
                <a:gd name="connsiteY4" fmla="*/ 2676804 h 2676804"/>
                <a:gd name="connsiteX5" fmla="*/ 0 w 6034088"/>
                <a:gd name="connsiteY5" fmla="*/ 2675573 h 2676804"/>
                <a:gd name="connsiteX6" fmla="*/ 0 w 6034088"/>
                <a:gd name="connsiteY6" fmla="*/ 578168 h 2676804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  <a:gd name="connsiteX0" fmla="*/ 0 w 6029494"/>
                <a:gd name="connsiteY0" fmla="*/ 338294 h 2436930"/>
                <a:gd name="connsiteX1" fmla="*/ 1162267 w 6029494"/>
                <a:gd name="connsiteY1" fmla="*/ 182599 h 2436930"/>
                <a:gd name="connsiteX2" fmla="*/ 4699255 w 6029494"/>
                <a:gd name="connsiteY2" fmla="*/ 774172 h 2436930"/>
                <a:gd name="connsiteX3" fmla="*/ 6029005 w 6029494"/>
                <a:gd name="connsiteY3" fmla="*/ 0 h 2436930"/>
                <a:gd name="connsiteX4" fmla="*/ 6029005 w 6029494"/>
                <a:gd name="connsiteY4" fmla="*/ 2436930 h 2436930"/>
                <a:gd name="connsiteX5" fmla="*/ 0 w 6029494"/>
                <a:gd name="connsiteY5" fmla="*/ 2435699 h 2436930"/>
                <a:gd name="connsiteX6" fmla="*/ 0 w 6029494"/>
                <a:gd name="connsiteY6" fmla="*/ 338294 h 24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494" h="2436930">
                  <a:moveTo>
                    <a:pt x="0" y="338294"/>
                  </a:moveTo>
                  <a:cubicBezTo>
                    <a:pt x="0" y="338294"/>
                    <a:pt x="610403" y="-48255"/>
                    <a:pt x="1162267" y="182599"/>
                  </a:cubicBezTo>
                  <a:cubicBezTo>
                    <a:pt x="3102084" y="994057"/>
                    <a:pt x="3903382" y="1069293"/>
                    <a:pt x="4699255" y="774172"/>
                  </a:cubicBezTo>
                  <a:cubicBezTo>
                    <a:pt x="5460310" y="491962"/>
                    <a:pt x="6029005" y="0"/>
                    <a:pt x="6029005" y="0"/>
                  </a:cubicBezTo>
                  <a:cubicBezTo>
                    <a:pt x="6027311" y="892268"/>
                    <a:pt x="6030699" y="1544662"/>
                    <a:pt x="6029005" y="2436930"/>
                  </a:cubicBezTo>
                  <a:lnTo>
                    <a:pt x="0" y="2435699"/>
                  </a:lnTo>
                  <a:lnTo>
                    <a:pt x="0" y="33829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xmlns="" id="{77A79572-5308-4EBA-8E28-18D379155367}"/>
                </a:ext>
              </a:extLst>
            </p:cNvPr>
            <p:cNvSpPr/>
            <p:nvPr/>
          </p:nvSpPr>
          <p:spPr>
            <a:xfrm rot="21037873">
              <a:off x="6504119" y="4502327"/>
              <a:ext cx="5771498" cy="510387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xmlns="" id="{A0F79E74-7863-4F84-9768-87F1D95D1B66}"/>
              </a:ext>
            </a:extLst>
          </p:cNvPr>
          <p:cNvGrpSpPr/>
          <p:nvPr/>
        </p:nvGrpSpPr>
        <p:grpSpPr>
          <a:xfrm>
            <a:off x="-3146" y="4066485"/>
            <a:ext cx="12196901" cy="2778472"/>
            <a:chOff x="-3146" y="3803889"/>
            <a:chExt cx="12196901" cy="3041068"/>
          </a:xfrm>
          <a:solidFill>
            <a:schemeClr val="accent3"/>
          </a:solidFill>
        </p:grpSpPr>
        <p:grpSp>
          <p:nvGrpSpPr>
            <p:cNvPr id="351" name="Graphic 349">
              <a:extLst>
                <a:ext uri="{FF2B5EF4-FFF2-40B4-BE49-F238E27FC236}">
                  <a16:creationId xmlns:a16="http://schemas.microsoft.com/office/drawing/2014/main" xmlns="" id="{6AAE5BC0-A965-49C8-A586-C52F08D1FAA6}"/>
                </a:ext>
              </a:extLst>
            </p:cNvPr>
            <p:cNvGrpSpPr/>
            <p:nvPr/>
          </p:nvGrpSpPr>
          <p:grpSpPr>
            <a:xfrm>
              <a:off x="802" y="3803889"/>
              <a:ext cx="12192953" cy="3041068"/>
              <a:chOff x="-953" y="1514475"/>
              <a:chExt cx="12192953" cy="3829050"/>
            </a:xfrm>
            <a:grpFill/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E763ECF9-1217-4C2B-BC2D-C3F301931A10}"/>
                  </a:ext>
                </a:extLst>
              </p:cNvPr>
              <p:cNvSpPr/>
              <p:nvPr/>
            </p:nvSpPr>
            <p:spPr>
              <a:xfrm>
                <a:off x="0" y="4151037"/>
                <a:ext cx="4867275" cy="904875"/>
              </a:xfrm>
              <a:custGeom>
                <a:avLst/>
                <a:gdLst>
                  <a:gd name="connsiteX0" fmla="*/ 3367088 w 4867275"/>
                  <a:gd name="connsiteY0" fmla="*/ 86082 h 904875"/>
                  <a:gd name="connsiteX1" fmla="*/ 2744153 w 4867275"/>
                  <a:gd name="connsiteY1" fmla="*/ 68937 h 904875"/>
                  <a:gd name="connsiteX2" fmla="*/ 2684145 w 4867275"/>
                  <a:gd name="connsiteY2" fmla="*/ 80367 h 904875"/>
                  <a:gd name="connsiteX3" fmla="*/ 4870133 w 4867275"/>
                  <a:gd name="connsiteY3" fmla="*/ 529947 h 904875"/>
                  <a:gd name="connsiteX4" fmla="*/ 4868228 w 4867275"/>
                  <a:gd name="connsiteY4" fmla="*/ 542330 h 904875"/>
                  <a:gd name="connsiteX5" fmla="*/ 4690110 w 4867275"/>
                  <a:gd name="connsiteY5" fmla="*/ 508992 h 904875"/>
                  <a:gd name="connsiteX6" fmla="*/ 3483293 w 4867275"/>
                  <a:gd name="connsiteY6" fmla="*/ 348020 h 904875"/>
                  <a:gd name="connsiteX7" fmla="*/ 2422208 w 4867275"/>
                  <a:gd name="connsiteY7" fmla="*/ 342305 h 904875"/>
                  <a:gd name="connsiteX8" fmla="*/ 31433 w 4867275"/>
                  <a:gd name="connsiteY8" fmla="*/ 902374 h 904875"/>
                  <a:gd name="connsiteX9" fmla="*/ 0 w 4867275"/>
                  <a:gd name="connsiteY9" fmla="*/ 911899 h 904875"/>
                  <a:gd name="connsiteX10" fmla="*/ 0 w 4867275"/>
                  <a:gd name="connsiteY10" fmla="*/ 321349 h 904875"/>
                  <a:gd name="connsiteX11" fmla="*/ 27623 w 4867275"/>
                  <a:gd name="connsiteY11" fmla="*/ 316587 h 904875"/>
                  <a:gd name="connsiteX12" fmla="*/ 1003935 w 4867275"/>
                  <a:gd name="connsiteY12" fmla="*/ 71795 h 904875"/>
                  <a:gd name="connsiteX13" fmla="*/ 2651760 w 4867275"/>
                  <a:gd name="connsiteY13" fmla="*/ 5120 h 904875"/>
                  <a:gd name="connsiteX14" fmla="*/ 3345180 w 4867275"/>
                  <a:gd name="connsiteY14" fmla="*/ 81320 h 904875"/>
                  <a:gd name="connsiteX15" fmla="*/ 3367088 w 4867275"/>
                  <a:gd name="connsiteY15" fmla="*/ 86082 h 90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67275" h="904875">
                    <a:moveTo>
                      <a:pt x="3367088" y="86082"/>
                    </a:moveTo>
                    <a:cubicBezTo>
                      <a:pt x="3159443" y="75605"/>
                      <a:pt x="2951798" y="66080"/>
                      <a:pt x="2744153" y="68937"/>
                    </a:cubicBezTo>
                    <a:cubicBezTo>
                      <a:pt x="2726055" y="68937"/>
                      <a:pt x="2707005" y="64174"/>
                      <a:pt x="2684145" y="80367"/>
                    </a:cubicBezTo>
                    <a:cubicBezTo>
                      <a:pt x="3433763" y="147042"/>
                      <a:pt x="4161473" y="293727"/>
                      <a:pt x="4870133" y="529947"/>
                    </a:cubicBezTo>
                    <a:cubicBezTo>
                      <a:pt x="4869180" y="533757"/>
                      <a:pt x="4868228" y="538520"/>
                      <a:pt x="4868228" y="542330"/>
                    </a:cubicBezTo>
                    <a:cubicBezTo>
                      <a:pt x="4809173" y="530899"/>
                      <a:pt x="4749165" y="520422"/>
                      <a:pt x="4690110" y="508992"/>
                    </a:cubicBezTo>
                    <a:cubicBezTo>
                      <a:pt x="4291013" y="429934"/>
                      <a:pt x="3889058" y="376595"/>
                      <a:pt x="3483293" y="348020"/>
                    </a:cubicBezTo>
                    <a:cubicBezTo>
                      <a:pt x="3129915" y="324207"/>
                      <a:pt x="2775585" y="320397"/>
                      <a:pt x="2422208" y="342305"/>
                    </a:cubicBezTo>
                    <a:cubicBezTo>
                      <a:pt x="1593533" y="393739"/>
                      <a:pt x="793433" y="567095"/>
                      <a:pt x="31433" y="902374"/>
                    </a:cubicBezTo>
                    <a:cubicBezTo>
                      <a:pt x="21908" y="907137"/>
                      <a:pt x="10478" y="909042"/>
                      <a:pt x="0" y="911899"/>
                    </a:cubicBezTo>
                    <a:cubicBezTo>
                      <a:pt x="0" y="714732"/>
                      <a:pt x="0" y="518517"/>
                      <a:pt x="0" y="321349"/>
                    </a:cubicBezTo>
                    <a:cubicBezTo>
                      <a:pt x="9525" y="319445"/>
                      <a:pt x="19050" y="319445"/>
                      <a:pt x="27623" y="316587"/>
                    </a:cubicBezTo>
                    <a:cubicBezTo>
                      <a:pt x="345758" y="206097"/>
                      <a:pt x="671513" y="127992"/>
                      <a:pt x="1003935" y="71795"/>
                    </a:cubicBezTo>
                    <a:cubicBezTo>
                      <a:pt x="1211580" y="36552"/>
                      <a:pt x="2363153" y="-16788"/>
                      <a:pt x="2651760" y="5120"/>
                    </a:cubicBezTo>
                    <a:cubicBezTo>
                      <a:pt x="2884170" y="23217"/>
                      <a:pt x="3114675" y="49887"/>
                      <a:pt x="3345180" y="81320"/>
                    </a:cubicBezTo>
                    <a:cubicBezTo>
                      <a:pt x="3352800" y="82272"/>
                      <a:pt x="3359468" y="84177"/>
                      <a:pt x="3367088" y="860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3FD31BFE-8D18-4A1D-AF17-983FEE9B8C3D}"/>
                  </a:ext>
                </a:extLst>
              </p:cNvPr>
              <p:cNvSpPr/>
              <p:nvPr/>
            </p:nvSpPr>
            <p:spPr>
              <a:xfrm>
                <a:off x="7269480" y="3256597"/>
                <a:ext cx="4914900" cy="1352550"/>
              </a:xfrm>
              <a:custGeom>
                <a:avLst/>
                <a:gdLst>
                  <a:gd name="connsiteX0" fmla="*/ 4913947 w 4914900"/>
                  <a:gd name="connsiteY0" fmla="*/ 0 h 1352550"/>
                  <a:gd name="connsiteX1" fmla="*/ 4640580 w 4914900"/>
                  <a:gd name="connsiteY1" fmla="*/ 204788 h 1352550"/>
                  <a:gd name="connsiteX2" fmla="*/ 4413885 w 4914900"/>
                  <a:gd name="connsiteY2" fmla="*/ 350520 h 1352550"/>
                  <a:gd name="connsiteX3" fmla="*/ 3948112 w 4914900"/>
                  <a:gd name="connsiteY3" fmla="*/ 570548 h 1352550"/>
                  <a:gd name="connsiteX4" fmla="*/ 3041333 w 4914900"/>
                  <a:gd name="connsiteY4" fmla="*/ 811530 h 1352550"/>
                  <a:gd name="connsiteX5" fmla="*/ 2436495 w 4914900"/>
                  <a:gd name="connsiteY5" fmla="*/ 864870 h 1352550"/>
                  <a:gd name="connsiteX6" fmla="*/ 1454468 w 4914900"/>
                  <a:gd name="connsiteY6" fmla="*/ 805815 h 1352550"/>
                  <a:gd name="connsiteX7" fmla="*/ 44768 w 4914900"/>
                  <a:gd name="connsiteY7" fmla="*/ 455295 h 1352550"/>
                  <a:gd name="connsiteX8" fmla="*/ 0 w 4914900"/>
                  <a:gd name="connsiteY8" fmla="*/ 450533 h 1352550"/>
                  <a:gd name="connsiteX9" fmla="*/ 10477 w 4914900"/>
                  <a:gd name="connsiteY9" fmla="*/ 459105 h 1352550"/>
                  <a:gd name="connsiteX10" fmla="*/ 549593 w 4914900"/>
                  <a:gd name="connsiteY10" fmla="*/ 739140 h 1352550"/>
                  <a:gd name="connsiteX11" fmla="*/ 1250632 w 4914900"/>
                  <a:gd name="connsiteY11" fmla="*/ 1040130 h 1352550"/>
                  <a:gd name="connsiteX12" fmla="*/ 1898332 w 4914900"/>
                  <a:gd name="connsiteY12" fmla="*/ 1231583 h 1352550"/>
                  <a:gd name="connsiteX13" fmla="*/ 2636520 w 4914900"/>
                  <a:gd name="connsiteY13" fmla="*/ 1341120 h 1352550"/>
                  <a:gd name="connsiteX14" fmla="*/ 3229928 w 4914900"/>
                  <a:gd name="connsiteY14" fmla="*/ 1342073 h 1352550"/>
                  <a:gd name="connsiteX15" fmla="*/ 3962400 w 4914900"/>
                  <a:gd name="connsiteY15" fmla="*/ 1213485 h 1352550"/>
                  <a:gd name="connsiteX16" fmla="*/ 4923472 w 4914900"/>
                  <a:gd name="connsiteY16" fmla="*/ 731520 h 1352550"/>
                  <a:gd name="connsiteX17" fmla="*/ 4913947 w 4914900"/>
                  <a:gd name="connsiteY17" fmla="*/ 0 h 1352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900" h="1352550">
                    <a:moveTo>
                      <a:pt x="4913947" y="0"/>
                    </a:moveTo>
                    <a:cubicBezTo>
                      <a:pt x="4825366" y="71438"/>
                      <a:pt x="4734878" y="141923"/>
                      <a:pt x="4640580" y="204788"/>
                    </a:cubicBezTo>
                    <a:cubicBezTo>
                      <a:pt x="4565333" y="254318"/>
                      <a:pt x="4491991" y="307658"/>
                      <a:pt x="4413885" y="350520"/>
                    </a:cubicBezTo>
                    <a:cubicBezTo>
                      <a:pt x="4292918" y="416243"/>
                      <a:pt x="3958590" y="566738"/>
                      <a:pt x="3948112" y="570548"/>
                    </a:cubicBezTo>
                    <a:cubicBezTo>
                      <a:pt x="3655695" y="686753"/>
                      <a:pt x="3352800" y="764858"/>
                      <a:pt x="3041333" y="811530"/>
                    </a:cubicBezTo>
                    <a:cubicBezTo>
                      <a:pt x="2856547" y="840105"/>
                      <a:pt x="2451735" y="864870"/>
                      <a:pt x="2436495" y="864870"/>
                    </a:cubicBezTo>
                    <a:cubicBezTo>
                      <a:pt x="2106930" y="872490"/>
                      <a:pt x="1780222" y="852488"/>
                      <a:pt x="1454468" y="805815"/>
                    </a:cubicBezTo>
                    <a:cubicBezTo>
                      <a:pt x="972502" y="737235"/>
                      <a:pt x="502920" y="621030"/>
                      <a:pt x="44768" y="455295"/>
                    </a:cubicBezTo>
                    <a:cubicBezTo>
                      <a:pt x="31432" y="450533"/>
                      <a:pt x="18097" y="438150"/>
                      <a:pt x="0" y="450533"/>
                    </a:cubicBezTo>
                    <a:cubicBezTo>
                      <a:pt x="3810" y="453390"/>
                      <a:pt x="7620" y="457200"/>
                      <a:pt x="10477" y="459105"/>
                    </a:cubicBezTo>
                    <a:cubicBezTo>
                      <a:pt x="192405" y="547688"/>
                      <a:pt x="367665" y="649605"/>
                      <a:pt x="549593" y="739140"/>
                    </a:cubicBezTo>
                    <a:cubicBezTo>
                      <a:pt x="778193" y="852488"/>
                      <a:pt x="1011555" y="952500"/>
                      <a:pt x="1250632" y="1040130"/>
                    </a:cubicBezTo>
                    <a:cubicBezTo>
                      <a:pt x="1462088" y="1118235"/>
                      <a:pt x="1679257" y="1180148"/>
                      <a:pt x="1898332" y="1231583"/>
                    </a:cubicBezTo>
                    <a:cubicBezTo>
                      <a:pt x="2109788" y="1281113"/>
                      <a:pt x="2629853" y="1341120"/>
                      <a:pt x="2636520" y="1341120"/>
                    </a:cubicBezTo>
                    <a:cubicBezTo>
                      <a:pt x="2833687" y="1360170"/>
                      <a:pt x="3031808" y="1356360"/>
                      <a:pt x="3229928" y="1342073"/>
                    </a:cubicBezTo>
                    <a:cubicBezTo>
                      <a:pt x="3478530" y="1324928"/>
                      <a:pt x="3723322" y="1283970"/>
                      <a:pt x="3962400" y="1213485"/>
                    </a:cubicBezTo>
                    <a:cubicBezTo>
                      <a:pt x="4297680" y="1122998"/>
                      <a:pt x="4923472" y="756285"/>
                      <a:pt x="4923472" y="731520"/>
                    </a:cubicBezTo>
                    <a:cubicBezTo>
                      <a:pt x="4922520" y="500063"/>
                      <a:pt x="4928235" y="12383"/>
                      <a:pt x="4913947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xmlns="" id="{4530FCFB-B2EF-45D5-8D3D-4D287DAF9CA0}"/>
                  </a:ext>
                </a:extLst>
              </p:cNvPr>
              <p:cNvSpPr/>
              <p:nvPr/>
            </p:nvSpPr>
            <p:spPr>
              <a:xfrm>
                <a:off x="0" y="1514475"/>
                <a:ext cx="12192000" cy="3829050"/>
              </a:xfrm>
              <a:custGeom>
                <a:avLst/>
                <a:gdLst>
                  <a:gd name="connsiteX0" fmla="*/ 12189142 w 12192000"/>
                  <a:gd name="connsiteY0" fmla="*/ 2646998 h 3829050"/>
                  <a:gd name="connsiteX1" fmla="*/ 12141517 w 12192000"/>
                  <a:gd name="connsiteY1" fmla="*/ 2670810 h 3829050"/>
                  <a:gd name="connsiteX2" fmla="*/ 11187112 w 12192000"/>
                  <a:gd name="connsiteY2" fmla="*/ 3076575 h 3829050"/>
                  <a:gd name="connsiteX3" fmla="*/ 10240327 w 12192000"/>
                  <a:gd name="connsiteY3" fmla="*/ 3248978 h 3829050"/>
                  <a:gd name="connsiteX4" fmla="*/ 9317355 w 12192000"/>
                  <a:gd name="connsiteY4" fmla="*/ 3191828 h 3829050"/>
                  <a:gd name="connsiteX5" fmla="*/ 8830627 w 12192000"/>
                  <a:gd name="connsiteY5" fmla="*/ 3085148 h 3829050"/>
                  <a:gd name="connsiteX6" fmla="*/ 8441055 w 12192000"/>
                  <a:gd name="connsiteY6" fmla="*/ 2957513 h 3829050"/>
                  <a:gd name="connsiteX7" fmla="*/ 7615238 w 12192000"/>
                  <a:gd name="connsiteY7" fmla="*/ 2605088 h 3829050"/>
                  <a:gd name="connsiteX8" fmla="*/ 5779770 w 12192000"/>
                  <a:gd name="connsiteY8" fmla="*/ 1497330 h 3829050"/>
                  <a:gd name="connsiteX9" fmla="*/ 3469005 w 12192000"/>
                  <a:gd name="connsiteY9" fmla="*/ 353378 h 3829050"/>
                  <a:gd name="connsiteX10" fmla="*/ 2181225 w 12192000"/>
                  <a:gd name="connsiteY10" fmla="*/ 64770 h 3829050"/>
                  <a:gd name="connsiteX11" fmla="*/ 1381125 w 12192000"/>
                  <a:gd name="connsiteY11" fmla="*/ 0 h 3829050"/>
                  <a:gd name="connsiteX12" fmla="*/ 466725 w 12192000"/>
                  <a:gd name="connsiteY12" fmla="*/ 26670 h 3829050"/>
                  <a:gd name="connsiteX13" fmla="*/ 0 w 12192000"/>
                  <a:gd name="connsiteY13" fmla="*/ 83820 h 3829050"/>
                  <a:gd name="connsiteX14" fmla="*/ 0 w 12192000"/>
                  <a:gd name="connsiteY14" fmla="*/ 2274570 h 3829050"/>
                  <a:gd name="connsiteX15" fmla="*/ 647700 w 12192000"/>
                  <a:gd name="connsiteY15" fmla="*/ 2130743 h 3829050"/>
                  <a:gd name="connsiteX16" fmla="*/ 647700 w 12192000"/>
                  <a:gd name="connsiteY16" fmla="*/ 2130743 h 3829050"/>
                  <a:gd name="connsiteX17" fmla="*/ 1829753 w 12192000"/>
                  <a:gd name="connsiteY17" fmla="*/ 2048828 h 3829050"/>
                  <a:gd name="connsiteX18" fmla="*/ 3505200 w 12192000"/>
                  <a:gd name="connsiteY18" fmla="*/ 2263140 h 3829050"/>
                  <a:gd name="connsiteX19" fmla="*/ 3523298 w 12192000"/>
                  <a:gd name="connsiteY19" fmla="*/ 2266950 h 3829050"/>
                  <a:gd name="connsiteX20" fmla="*/ 3525203 w 12192000"/>
                  <a:gd name="connsiteY20" fmla="*/ 2273618 h 3829050"/>
                  <a:gd name="connsiteX21" fmla="*/ 3963353 w 12192000"/>
                  <a:gd name="connsiteY21" fmla="*/ 2388870 h 3829050"/>
                  <a:gd name="connsiteX22" fmla="*/ 5601653 w 12192000"/>
                  <a:gd name="connsiteY22" fmla="*/ 3054668 h 3829050"/>
                  <a:gd name="connsiteX23" fmla="*/ 6131243 w 12192000"/>
                  <a:gd name="connsiteY23" fmla="*/ 3321368 h 3829050"/>
                  <a:gd name="connsiteX24" fmla="*/ 6838950 w 12192000"/>
                  <a:gd name="connsiteY24" fmla="*/ 3539490 h 3829050"/>
                  <a:gd name="connsiteX25" fmla="*/ 6838950 w 12192000"/>
                  <a:gd name="connsiteY25" fmla="*/ 3539490 h 3829050"/>
                  <a:gd name="connsiteX26" fmla="*/ 7459028 w 12192000"/>
                  <a:gd name="connsiteY26" fmla="*/ 3684270 h 3829050"/>
                  <a:gd name="connsiteX27" fmla="*/ 8358188 w 12192000"/>
                  <a:gd name="connsiteY27" fmla="*/ 3806190 h 3829050"/>
                  <a:gd name="connsiteX28" fmla="*/ 9299257 w 12192000"/>
                  <a:gd name="connsiteY28" fmla="*/ 3832860 h 3829050"/>
                  <a:gd name="connsiteX29" fmla="*/ 11129962 w 12192000"/>
                  <a:gd name="connsiteY29" fmla="*/ 3469005 h 3829050"/>
                  <a:gd name="connsiteX30" fmla="*/ 11737658 w 12192000"/>
                  <a:gd name="connsiteY30" fmla="*/ 3139440 h 3829050"/>
                  <a:gd name="connsiteX31" fmla="*/ 12151042 w 12192000"/>
                  <a:gd name="connsiteY31" fmla="*/ 2790825 h 3829050"/>
                  <a:gd name="connsiteX32" fmla="*/ 12189142 w 12192000"/>
                  <a:gd name="connsiteY32" fmla="*/ 2646998 h 382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2192000" h="3829050">
                    <a:moveTo>
                      <a:pt x="12189142" y="2646998"/>
                    </a:moveTo>
                    <a:cubicBezTo>
                      <a:pt x="12171998" y="2655570"/>
                      <a:pt x="12155805" y="2663190"/>
                      <a:pt x="12141517" y="2670810"/>
                    </a:cubicBezTo>
                    <a:cubicBezTo>
                      <a:pt x="11835765" y="2834640"/>
                      <a:pt x="11519535" y="2975610"/>
                      <a:pt x="11187112" y="3076575"/>
                    </a:cubicBezTo>
                    <a:cubicBezTo>
                      <a:pt x="10877550" y="3170873"/>
                      <a:pt x="10562273" y="3228023"/>
                      <a:pt x="10240327" y="3248978"/>
                    </a:cubicBezTo>
                    <a:cubicBezTo>
                      <a:pt x="10189845" y="3250883"/>
                      <a:pt x="9434512" y="3210878"/>
                      <a:pt x="9317355" y="3191828"/>
                    </a:cubicBezTo>
                    <a:cubicBezTo>
                      <a:pt x="9153525" y="3165158"/>
                      <a:pt x="8992552" y="3122295"/>
                      <a:pt x="8830627" y="3085148"/>
                    </a:cubicBezTo>
                    <a:cubicBezTo>
                      <a:pt x="8827770" y="3084195"/>
                      <a:pt x="8547735" y="2997518"/>
                      <a:pt x="8441055" y="2957513"/>
                    </a:cubicBezTo>
                    <a:cubicBezTo>
                      <a:pt x="8285798" y="2900363"/>
                      <a:pt x="7646670" y="2621280"/>
                      <a:pt x="7615238" y="2605088"/>
                    </a:cubicBezTo>
                    <a:cubicBezTo>
                      <a:pt x="6972300" y="2286953"/>
                      <a:pt x="6367463" y="1905000"/>
                      <a:pt x="5779770" y="1497330"/>
                    </a:cubicBezTo>
                    <a:cubicBezTo>
                      <a:pt x="5065395" y="1002030"/>
                      <a:pt x="4297680" y="615315"/>
                      <a:pt x="3469005" y="353378"/>
                    </a:cubicBezTo>
                    <a:cubicBezTo>
                      <a:pt x="3279458" y="293370"/>
                      <a:pt x="2514600" y="93345"/>
                      <a:pt x="2181225" y="64770"/>
                    </a:cubicBezTo>
                    <a:cubicBezTo>
                      <a:pt x="2171700" y="63818"/>
                      <a:pt x="1553528" y="0"/>
                      <a:pt x="1381125" y="0"/>
                    </a:cubicBezTo>
                    <a:cubicBezTo>
                      <a:pt x="1359218" y="0"/>
                      <a:pt x="576263" y="8573"/>
                      <a:pt x="466725" y="26670"/>
                    </a:cubicBezTo>
                    <a:cubicBezTo>
                      <a:pt x="309563" y="36195"/>
                      <a:pt x="154305" y="55245"/>
                      <a:pt x="0" y="83820"/>
                    </a:cubicBezTo>
                    <a:cubicBezTo>
                      <a:pt x="0" y="814388"/>
                      <a:pt x="0" y="1544003"/>
                      <a:pt x="0" y="2274570"/>
                    </a:cubicBezTo>
                    <a:cubicBezTo>
                      <a:pt x="212408" y="2212658"/>
                      <a:pt x="430530" y="2172653"/>
                      <a:pt x="647700" y="2130743"/>
                    </a:cubicBezTo>
                    <a:cubicBezTo>
                      <a:pt x="647700" y="2130743"/>
                      <a:pt x="647700" y="2130743"/>
                      <a:pt x="647700" y="2130743"/>
                    </a:cubicBezTo>
                    <a:cubicBezTo>
                      <a:pt x="748665" y="2117408"/>
                      <a:pt x="1756410" y="2044065"/>
                      <a:pt x="1829753" y="2048828"/>
                    </a:cubicBezTo>
                    <a:cubicBezTo>
                      <a:pt x="2273618" y="2045970"/>
                      <a:pt x="2845118" y="2131695"/>
                      <a:pt x="3505200" y="2263140"/>
                    </a:cubicBezTo>
                    <a:cubicBezTo>
                      <a:pt x="3510915" y="2264093"/>
                      <a:pt x="3517583" y="2265998"/>
                      <a:pt x="3523298" y="2266950"/>
                    </a:cubicBezTo>
                    <a:cubicBezTo>
                      <a:pt x="3524250" y="2268855"/>
                      <a:pt x="3524250" y="2271713"/>
                      <a:pt x="3525203" y="2273618"/>
                    </a:cubicBezTo>
                    <a:cubicBezTo>
                      <a:pt x="3671888" y="2308860"/>
                      <a:pt x="3818573" y="2345055"/>
                      <a:pt x="3963353" y="2388870"/>
                    </a:cubicBezTo>
                    <a:cubicBezTo>
                      <a:pt x="4530090" y="2559368"/>
                      <a:pt x="5077778" y="2778443"/>
                      <a:pt x="5601653" y="3054668"/>
                    </a:cubicBezTo>
                    <a:cubicBezTo>
                      <a:pt x="5703570" y="3108960"/>
                      <a:pt x="6059805" y="3296603"/>
                      <a:pt x="6131243" y="3321368"/>
                    </a:cubicBezTo>
                    <a:cubicBezTo>
                      <a:pt x="6364605" y="3403283"/>
                      <a:pt x="6598920" y="3481388"/>
                      <a:pt x="6838950" y="3539490"/>
                    </a:cubicBezTo>
                    <a:lnTo>
                      <a:pt x="6838950" y="3539490"/>
                    </a:lnTo>
                    <a:cubicBezTo>
                      <a:pt x="7042785" y="3599498"/>
                      <a:pt x="7250430" y="3644265"/>
                      <a:pt x="7459028" y="3684270"/>
                    </a:cubicBezTo>
                    <a:cubicBezTo>
                      <a:pt x="7756208" y="3741420"/>
                      <a:pt x="8056245" y="3780473"/>
                      <a:pt x="8358188" y="3806190"/>
                    </a:cubicBezTo>
                    <a:cubicBezTo>
                      <a:pt x="8528685" y="3820478"/>
                      <a:pt x="9156382" y="3832860"/>
                      <a:pt x="9299257" y="3832860"/>
                    </a:cubicBezTo>
                    <a:cubicBezTo>
                      <a:pt x="9731693" y="3832860"/>
                      <a:pt x="10402252" y="3750945"/>
                      <a:pt x="11129962" y="3469005"/>
                    </a:cubicBezTo>
                    <a:cubicBezTo>
                      <a:pt x="11346180" y="3385185"/>
                      <a:pt x="11549062" y="3276600"/>
                      <a:pt x="11737658" y="3139440"/>
                    </a:cubicBezTo>
                    <a:cubicBezTo>
                      <a:pt x="11884342" y="3032760"/>
                      <a:pt x="12031980" y="2929890"/>
                      <a:pt x="12151042" y="2790825"/>
                    </a:cubicBezTo>
                    <a:cubicBezTo>
                      <a:pt x="12185333" y="2749868"/>
                      <a:pt x="12198667" y="2704148"/>
                      <a:pt x="12189142" y="26469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40309ABF-4CC7-44F7-9A48-F67189F0D932}"/>
                  </a:ext>
                </a:extLst>
              </p:cNvPr>
              <p:cNvSpPr/>
              <p:nvPr/>
            </p:nvSpPr>
            <p:spPr>
              <a:xfrm>
                <a:off x="-953" y="3549998"/>
                <a:ext cx="5915025" cy="1371600"/>
              </a:xfrm>
              <a:custGeom>
                <a:avLst/>
                <a:gdLst>
                  <a:gd name="connsiteX0" fmla="*/ 5905500 w 5915025"/>
                  <a:gd name="connsiteY0" fmla="*/ 1174801 h 1371600"/>
                  <a:gd name="connsiteX1" fmla="*/ 5602605 w 5915025"/>
                  <a:gd name="connsiteY1" fmla="*/ 1006209 h 1371600"/>
                  <a:gd name="connsiteX2" fmla="*/ 3964305 w 5915025"/>
                  <a:gd name="connsiteY2" fmla="*/ 340411 h 1371600"/>
                  <a:gd name="connsiteX3" fmla="*/ 3505200 w 5915025"/>
                  <a:gd name="connsiteY3" fmla="*/ 214681 h 1371600"/>
                  <a:gd name="connsiteX4" fmla="*/ 3086100 w 5915025"/>
                  <a:gd name="connsiteY4" fmla="*/ 128956 h 1371600"/>
                  <a:gd name="connsiteX5" fmla="*/ 1829753 w 5915025"/>
                  <a:gd name="connsiteY5" fmla="*/ 369 h 1371600"/>
                  <a:gd name="connsiteX6" fmla="*/ 951548 w 5915025"/>
                  <a:gd name="connsiteY6" fmla="*/ 44183 h 1371600"/>
                  <a:gd name="connsiteX7" fmla="*/ 647700 w 5915025"/>
                  <a:gd name="connsiteY7" fmla="*/ 82283 h 1371600"/>
                  <a:gd name="connsiteX8" fmla="*/ 0 w 5915025"/>
                  <a:gd name="connsiteY8" fmla="*/ 226111 h 1371600"/>
                  <a:gd name="connsiteX9" fmla="*/ 0 w 5915025"/>
                  <a:gd name="connsiteY9" fmla="*/ 921436 h 1371600"/>
                  <a:gd name="connsiteX10" fmla="*/ 27623 w 5915025"/>
                  <a:gd name="connsiteY10" fmla="*/ 916673 h 1371600"/>
                  <a:gd name="connsiteX11" fmla="*/ 1003935 w 5915025"/>
                  <a:gd name="connsiteY11" fmla="*/ 671881 h 1371600"/>
                  <a:gd name="connsiteX12" fmla="*/ 2651760 w 5915025"/>
                  <a:gd name="connsiteY12" fmla="*/ 605206 h 1371600"/>
                  <a:gd name="connsiteX13" fmla="*/ 3636645 w 5915025"/>
                  <a:gd name="connsiteY13" fmla="*/ 733794 h 1371600"/>
                  <a:gd name="connsiteX14" fmla="*/ 5668328 w 5915025"/>
                  <a:gd name="connsiteY14" fmla="*/ 1356729 h 1371600"/>
                  <a:gd name="connsiteX15" fmla="*/ 5753100 w 5915025"/>
                  <a:gd name="connsiteY15" fmla="*/ 1371969 h 1371600"/>
                  <a:gd name="connsiteX16" fmla="*/ 4879658 w 5915025"/>
                  <a:gd name="connsiteY16" fmla="*/ 926198 h 1371600"/>
                  <a:gd name="connsiteX17" fmla="*/ 3968115 w 5915025"/>
                  <a:gd name="connsiteY17" fmla="*/ 569963 h 1371600"/>
                  <a:gd name="connsiteX18" fmla="*/ 5295900 w 5915025"/>
                  <a:gd name="connsiteY18" fmla="*/ 950011 h 1371600"/>
                  <a:gd name="connsiteX19" fmla="*/ 5700713 w 5915025"/>
                  <a:gd name="connsiteY19" fmla="*/ 1102411 h 1371600"/>
                  <a:gd name="connsiteX20" fmla="*/ 5920740 w 5915025"/>
                  <a:gd name="connsiteY20" fmla="*/ 1190041 h 1371600"/>
                  <a:gd name="connsiteX21" fmla="*/ 5905500 w 5915025"/>
                  <a:gd name="connsiteY21" fmla="*/ 1174801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5025" h="1371600">
                    <a:moveTo>
                      <a:pt x="5905500" y="1174801"/>
                    </a:moveTo>
                    <a:cubicBezTo>
                      <a:pt x="5804535" y="1117651"/>
                      <a:pt x="5704523" y="1059548"/>
                      <a:pt x="5602605" y="1006209"/>
                    </a:cubicBezTo>
                    <a:cubicBezTo>
                      <a:pt x="5078730" y="729984"/>
                      <a:pt x="4531043" y="511861"/>
                      <a:pt x="3964305" y="340411"/>
                    </a:cubicBezTo>
                    <a:cubicBezTo>
                      <a:pt x="3819525" y="296596"/>
                      <a:pt x="3510915" y="215633"/>
                      <a:pt x="3505200" y="214681"/>
                    </a:cubicBezTo>
                    <a:cubicBezTo>
                      <a:pt x="3494723" y="214681"/>
                      <a:pt x="3216593" y="154674"/>
                      <a:pt x="3086100" y="128956"/>
                    </a:cubicBezTo>
                    <a:cubicBezTo>
                      <a:pt x="2921318" y="96571"/>
                      <a:pt x="2266950" y="18466"/>
                      <a:pt x="1829753" y="369"/>
                    </a:cubicBezTo>
                    <a:cubicBezTo>
                      <a:pt x="1756410" y="-4394"/>
                      <a:pt x="1012508" y="38469"/>
                      <a:pt x="951548" y="44183"/>
                    </a:cubicBezTo>
                    <a:cubicBezTo>
                      <a:pt x="849630" y="53708"/>
                      <a:pt x="748665" y="69901"/>
                      <a:pt x="647700" y="82283"/>
                    </a:cubicBezTo>
                    <a:cubicBezTo>
                      <a:pt x="430530" y="124194"/>
                      <a:pt x="212408" y="164199"/>
                      <a:pt x="0" y="226111"/>
                    </a:cubicBezTo>
                    <a:cubicBezTo>
                      <a:pt x="0" y="457569"/>
                      <a:pt x="0" y="689979"/>
                      <a:pt x="0" y="921436"/>
                    </a:cubicBezTo>
                    <a:cubicBezTo>
                      <a:pt x="9525" y="919531"/>
                      <a:pt x="19050" y="919531"/>
                      <a:pt x="27623" y="916673"/>
                    </a:cubicBezTo>
                    <a:cubicBezTo>
                      <a:pt x="345758" y="806184"/>
                      <a:pt x="671513" y="728079"/>
                      <a:pt x="1003935" y="671881"/>
                    </a:cubicBezTo>
                    <a:cubicBezTo>
                      <a:pt x="1211580" y="636638"/>
                      <a:pt x="2363153" y="583298"/>
                      <a:pt x="2651760" y="605206"/>
                    </a:cubicBezTo>
                    <a:cubicBezTo>
                      <a:pt x="2884170" y="623304"/>
                      <a:pt x="3548063" y="715696"/>
                      <a:pt x="3636645" y="733794"/>
                    </a:cubicBezTo>
                    <a:cubicBezTo>
                      <a:pt x="4334828" y="871906"/>
                      <a:pt x="5013008" y="1078598"/>
                      <a:pt x="5668328" y="1356729"/>
                    </a:cubicBezTo>
                    <a:cubicBezTo>
                      <a:pt x="5720715" y="1378636"/>
                      <a:pt x="5720715" y="1378636"/>
                      <a:pt x="5753100" y="1371969"/>
                    </a:cubicBezTo>
                    <a:cubicBezTo>
                      <a:pt x="5472113" y="1197661"/>
                      <a:pt x="5177790" y="1058596"/>
                      <a:pt x="4879658" y="926198"/>
                    </a:cubicBezTo>
                    <a:cubicBezTo>
                      <a:pt x="4581525" y="793801"/>
                      <a:pt x="4275773" y="680454"/>
                      <a:pt x="3968115" y="569963"/>
                    </a:cubicBezTo>
                    <a:cubicBezTo>
                      <a:pt x="4411980" y="657594"/>
                      <a:pt x="5289233" y="941438"/>
                      <a:pt x="5295900" y="950011"/>
                    </a:cubicBezTo>
                    <a:cubicBezTo>
                      <a:pt x="5434013" y="990969"/>
                      <a:pt x="5566410" y="1050023"/>
                      <a:pt x="5700713" y="1102411"/>
                    </a:cubicBezTo>
                    <a:cubicBezTo>
                      <a:pt x="5744528" y="1119556"/>
                      <a:pt x="5894070" y="1192898"/>
                      <a:pt x="5920740" y="1190041"/>
                    </a:cubicBezTo>
                    <a:cubicBezTo>
                      <a:pt x="5916930" y="1185279"/>
                      <a:pt x="5912168" y="1178611"/>
                      <a:pt x="5905500" y="1174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xmlns="" id="{97ED828F-D50C-47E6-9CE8-85238F75A386}"/>
                </a:ext>
              </a:extLst>
            </p:cNvPr>
            <p:cNvSpPr/>
            <p:nvPr/>
          </p:nvSpPr>
          <p:spPr>
            <a:xfrm>
              <a:off x="-3146" y="3925479"/>
              <a:ext cx="8373665" cy="2439302"/>
            </a:xfrm>
            <a:custGeom>
              <a:avLst/>
              <a:gdLst>
                <a:gd name="connsiteX0" fmla="*/ 1384936 w 8373665"/>
                <a:gd name="connsiteY0" fmla="*/ 0 h 2439302"/>
                <a:gd name="connsiteX1" fmla="*/ 2187243 w 8373665"/>
                <a:gd name="connsiteY1" fmla="*/ 54074 h 2439302"/>
                <a:gd name="connsiteX2" fmla="*/ 3478575 w 8373665"/>
                <a:gd name="connsiteY2" fmla="*/ 295021 h 2439302"/>
                <a:gd name="connsiteX3" fmla="*/ 5795715 w 8373665"/>
                <a:gd name="connsiteY3" fmla="*/ 1250062 h 2439302"/>
                <a:gd name="connsiteX4" fmla="*/ 7636247 w 8373665"/>
                <a:gd name="connsiteY4" fmla="*/ 2174885 h 2439302"/>
                <a:gd name="connsiteX5" fmla="*/ 8273705 w 8373665"/>
                <a:gd name="connsiteY5" fmla="*/ 2404910 h 2439302"/>
                <a:gd name="connsiteX6" fmla="*/ 8373665 w 8373665"/>
                <a:gd name="connsiteY6" fmla="*/ 2439302 h 2439302"/>
                <a:gd name="connsiteX7" fmla="*/ 8364039 w 8373665"/>
                <a:gd name="connsiteY7" fmla="*/ 2436304 h 2439302"/>
                <a:gd name="connsiteX8" fmla="*/ 7616993 w 8373665"/>
                <a:gd name="connsiteY8" fmla="*/ 2180936 h 2439302"/>
                <a:gd name="connsiteX9" fmla="*/ 5781525 w 8373665"/>
                <a:gd name="connsiteY9" fmla="*/ 1301144 h 2439302"/>
                <a:gd name="connsiteX10" fmla="*/ 3470760 w 8373665"/>
                <a:gd name="connsiteY10" fmla="*/ 392606 h 2439302"/>
                <a:gd name="connsiteX11" fmla="*/ 2182980 w 8373665"/>
                <a:gd name="connsiteY11" fmla="*/ 163391 h 2439302"/>
                <a:gd name="connsiteX12" fmla="*/ 1382880 w 8373665"/>
                <a:gd name="connsiteY12" fmla="*/ 111950 h 2439302"/>
                <a:gd name="connsiteX13" fmla="*/ 468480 w 8373665"/>
                <a:gd name="connsiteY13" fmla="*/ 133132 h 2439302"/>
                <a:gd name="connsiteX14" fmla="*/ 1755 w 8373665"/>
                <a:gd name="connsiteY14" fmla="*/ 178521 h 2439302"/>
                <a:gd name="connsiteX15" fmla="*/ 1755 w 8373665"/>
                <a:gd name="connsiteY15" fmla="*/ 1898588 h 2439302"/>
                <a:gd name="connsiteX16" fmla="*/ 0 w 8373665"/>
                <a:gd name="connsiteY16" fmla="*/ 1898948 h 2439302"/>
                <a:gd name="connsiteX17" fmla="*/ 0 w 8373665"/>
                <a:gd name="connsiteY17" fmla="*/ 69978 h 2439302"/>
                <a:gd name="connsiteX18" fmla="*/ 468013 w 8373665"/>
                <a:gd name="connsiteY18" fmla="*/ 22266 h 2439302"/>
                <a:gd name="connsiteX19" fmla="*/ 1384936 w 8373665"/>
                <a:gd name="connsiteY19" fmla="*/ 0 h 243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373665" h="2439302">
                  <a:moveTo>
                    <a:pt x="1384936" y="0"/>
                  </a:moveTo>
                  <a:cubicBezTo>
                    <a:pt x="1557814" y="0"/>
                    <a:pt x="2177692" y="53279"/>
                    <a:pt x="2187243" y="54074"/>
                  </a:cubicBezTo>
                  <a:cubicBezTo>
                    <a:pt x="2521538" y="77930"/>
                    <a:pt x="3288505" y="244923"/>
                    <a:pt x="3478575" y="295021"/>
                  </a:cubicBezTo>
                  <a:cubicBezTo>
                    <a:pt x="4309537" y="513702"/>
                    <a:pt x="5079369" y="836555"/>
                    <a:pt x="5795715" y="1250062"/>
                  </a:cubicBezTo>
                  <a:cubicBezTo>
                    <a:pt x="6385030" y="1590409"/>
                    <a:pt x="6991535" y="1909286"/>
                    <a:pt x="7636247" y="2174885"/>
                  </a:cubicBezTo>
                  <a:cubicBezTo>
                    <a:pt x="7659886" y="2185023"/>
                    <a:pt x="8026297" y="2318618"/>
                    <a:pt x="8273705" y="2404910"/>
                  </a:cubicBezTo>
                  <a:lnTo>
                    <a:pt x="8373665" y="2439302"/>
                  </a:lnTo>
                  <a:lnTo>
                    <a:pt x="8364039" y="2436304"/>
                  </a:lnTo>
                  <a:cubicBezTo>
                    <a:pt x="8137266" y="2363296"/>
                    <a:pt x="7644496" y="2192188"/>
                    <a:pt x="7616993" y="2180936"/>
                  </a:cubicBezTo>
                  <a:cubicBezTo>
                    <a:pt x="6974055" y="1928270"/>
                    <a:pt x="6369219" y="1624919"/>
                    <a:pt x="5781525" y="1301144"/>
                  </a:cubicBezTo>
                  <a:cubicBezTo>
                    <a:pt x="5067150" y="907772"/>
                    <a:pt x="4299435" y="600639"/>
                    <a:pt x="3470760" y="392606"/>
                  </a:cubicBezTo>
                  <a:cubicBezTo>
                    <a:pt x="3281213" y="344947"/>
                    <a:pt x="2516356" y="186086"/>
                    <a:pt x="2182980" y="163391"/>
                  </a:cubicBezTo>
                  <a:cubicBezTo>
                    <a:pt x="2173455" y="162635"/>
                    <a:pt x="1555283" y="111950"/>
                    <a:pt x="1382880" y="111950"/>
                  </a:cubicBezTo>
                  <a:cubicBezTo>
                    <a:pt x="1360973" y="111950"/>
                    <a:pt x="578019" y="118759"/>
                    <a:pt x="468480" y="133132"/>
                  </a:cubicBezTo>
                  <a:cubicBezTo>
                    <a:pt x="311318" y="140697"/>
                    <a:pt x="156060" y="155826"/>
                    <a:pt x="1755" y="178521"/>
                  </a:cubicBezTo>
                  <a:lnTo>
                    <a:pt x="1755" y="1898588"/>
                  </a:lnTo>
                  <a:lnTo>
                    <a:pt x="0" y="1898948"/>
                  </a:lnTo>
                  <a:cubicBezTo>
                    <a:pt x="0" y="1289027"/>
                    <a:pt x="0" y="679900"/>
                    <a:pt x="0" y="69978"/>
                  </a:cubicBezTo>
                  <a:cubicBezTo>
                    <a:pt x="154731" y="46122"/>
                    <a:pt x="310417" y="30218"/>
                    <a:pt x="468013" y="22266"/>
                  </a:cubicBezTo>
                  <a:cubicBezTo>
                    <a:pt x="577853" y="7157"/>
                    <a:pt x="1362968" y="0"/>
                    <a:pt x="138493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xmlns="" id="{4316EBCC-FC65-4E99-B0E7-26C8006C5613}"/>
                </a:ext>
              </a:extLst>
            </p:cNvPr>
            <p:cNvSpPr/>
            <p:nvPr/>
          </p:nvSpPr>
          <p:spPr>
            <a:xfrm>
              <a:off x="5400296" y="5939303"/>
              <a:ext cx="6785839" cy="798186"/>
            </a:xfrm>
            <a:custGeom>
              <a:avLst/>
              <a:gdLst>
                <a:gd name="connsiteX0" fmla="*/ 0 w 6785839"/>
                <a:gd name="connsiteY0" fmla="*/ 0 h 798186"/>
                <a:gd name="connsiteX1" fmla="*/ 346779 w 6785839"/>
                <a:gd name="connsiteY1" fmla="*/ 136280 h 798186"/>
                <a:gd name="connsiteX2" fmla="*/ 876369 w 6785839"/>
                <a:gd name="connsiteY2" fmla="*/ 348095 h 798186"/>
                <a:gd name="connsiteX3" fmla="*/ 1584076 w 6785839"/>
                <a:gd name="connsiteY3" fmla="*/ 521330 h 798186"/>
                <a:gd name="connsiteX4" fmla="*/ 2204154 w 6785839"/>
                <a:gd name="connsiteY4" fmla="*/ 636315 h 798186"/>
                <a:gd name="connsiteX5" fmla="*/ 3103314 w 6785839"/>
                <a:gd name="connsiteY5" fmla="*/ 733145 h 798186"/>
                <a:gd name="connsiteX6" fmla="*/ 4044383 w 6785839"/>
                <a:gd name="connsiteY6" fmla="*/ 754327 h 798186"/>
                <a:gd name="connsiteX7" fmla="*/ 5875088 w 6785839"/>
                <a:gd name="connsiteY7" fmla="*/ 465350 h 798186"/>
                <a:gd name="connsiteX8" fmla="*/ 6482784 w 6785839"/>
                <a:gd name="connsiteY8" fmla="*/ 203606 h 798186"/>
                <a:gd name="connsiteX9" fmla="*/ 6699834 w 6785839"/>
                <a:gd name="connsiteY9" fmla="*/ 74815 h 798186"/>
                <a:gd name="connsiteX10" fmla="*/ 6785839 w 6785839"/>
                <a:gd name="connsiteY10" fmla="*/ 15755 h 798186"/>
                <a:gd name="connsiteX11" fmla="*/ 6785839 w 6785839"/>
                <a:gd name="connsiteY11" fmla="*/ 44461 h 798186"/>
                <a:gd name="connsiteX12" fmla="*/ 6731061 w 6785839"/>
                <a:gd name="connsiteY12" fmla="*/ 83894 h 798186"/>
                <a:gd name="connsiteX13" fmla="*/ 6513412 w 6785839"/>
                <a:gd name="connsiteY13" fmla="*/ 219277 h 798186"/>
                <a:gd name="connsiteX14" fmla="*/ 5904039 w 6785839"/>
                <a:gd name="connsiteY14" fmla="*/ 494418 h 798186"/>
                <a:gd name="connsiteX15" fmla="*/ 4068283 w 6785839"/>
                <a:gd name="connsiteY15" fmla="*/ 798186 h 798186"/>
                <a:gd name="connsiteX16" fmla="*/ 3124618 w 6785839"/>
                <a:gd name="connsiteY16" fmla="*/ 775920 h 798186"/>
                <a:gd name="connsiteX17" fmla="*/ 2222978 w 6785839"/>
                <a:gd name="connsiteY17" fmla="*/ 674134 h 798186"/>
                <a:gd name="connsiteX18" fmla="*/ 1601188 w 6785839"/>
                <a:gd name="connsiteY18" fmla="*/ 553263 h 798186"/>
                <a:gd name="connsiteX19" fmla="*/ 891529 w 6785839"/>
                <a:gd name="connsiteY19" fmla="*/ 371162 h 798186"/>
                <a:gd name="connsiteX20" fmla="*/ 360478 w 6785839"/>
                <a:gd name="connsiteY20" fmla="*/ 148504 h 79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85839" h="798186">
                  <a:moveTo>
                    <a:pt x="0" y="0"/>
                  </a:moveTo>
                  <a:lnTo>
                    <a:pt x="346779" y="136280"/>
                  </a:lnTo>
                  <a:cubicBezTo>
                    <a:pt x="448696" y="179399"/>
                    <a:pt x="804931" y="328427"/>
                    <a:pt x="876369" y="348095"/>
                  </a:cubicBezTo>
                  <a:cubicBezTo>
                    <a:pt x="1109731" y="413153"/>
                    <a:pt x="1344046" y="475185"/>
                    <a:pt x="1584076" y="521330"/>
                  </a:cubicBezTo>
                  <a:cubicBezTo>
                    <a:pt x="1787911" y="568989"/>
                    <a:pt x="1995556" y="604543"/>
                    <a:pt x="2204154" y="636315"/>
                  </a:cubicBezTo>
                  <a:cubicBezTo>
                    <a:pt x="2501334" y="681705"/>
                    <a:pt x="2801371" y="712721"/>
                    <a:pt x="3103314" y="733145"/>
                  </a:cubicBezTo>
                  <a:cubicBezTo>
                    <a:pt x="3273811" y="744493"/>
                    <a:pt x="3901508" y="754327"/>
                    <a:pt x="4044383" y="754327"/>
                  </a:cubicBezTo>
                  <a:cubicBezTo>
                    <a:pt x="4476819" y="754327"/>
                    <a:pt x="5147378" y="689269"/>
                    <a:pt x="5875088" y="465350"/>
                  </a:cubicBezTo>
                  <a:cubicBezTo>
                    <a:pt x="6091306" y="398779"/>
                    <a:pt x="6294188" y="312540"/>
                    <a:pt x="6482784" y="203606"/>
                  </a:cubicBezTo>
                  <a:cubicBezTo>
                    <a:pt x="6556126" y="161243"/>
                    <a:pt x="6629706" y="119637"/>
                    <a:pt x="6699834" y="74815"/>
                  </a:cubicBezTo>
                  <a:lnTo>
                    <a:pt x="6785839" y="15755"/>
                  </a:lnTo>
                  <a:lnTo>
                    <a:pt x="6785839" y="44461"/>
                  </a:lnTo>
                  <a:lnTo>
                    <a:pt x="6731061" y="83894"/>
                  </a:lnTo>
                  <a:cubicBezTo>
                    <a:pt x="6660739" y="131009"/>
                    <a:pt x="6586956" y="174746"/>
                    <a:pt x="6513412" y="219277"/>
                  </a:cubicBezTo>
                  <a:cubicBezTo>
                    <a:pt x="6324294" y="333787"/>
                    <a:pt x="6120854" y="424440"/>
                    <a:pt x="5904039" y="494418"/>
                  </a:cubicBezTo>
                  <a:cubicBezTo>
                    <a:pt x="5174321" y="729798"/>
                    <a:pt x="4501912" y="798186"/>
                    <a:pt x="4068283" y="798186"/>
                  </a:cubicBezTo>
                  <a:cubicBezTo>
                    <a:pt x="3925014" y="798186"/>
                    <a:pt x="3295585" y="787849"/>
                    <a:pt x="3124618" y="775920"/>
                  </a:cubicBezTo>
                  <a:cubicBezTo>
                    <a:pt x="2821842" y="754450"/>
                    <a:pt x="2520978" y="721846"/>
                    <a:pt x="2222978" y="674134"/>
                  </a:cubicBezTo>
                  <a:cubicBezTo>
                    <a:pt x="2013804" y="640735"/>
                    <a:pt x="1805586" y="603361"/>
                    <a:pt x="1601188" y="553263"/>
                  </a:cubicBezTo>
                  <a:cubicBezTo>
                    <a:pt x="1360496" y="504756"/>
                    <a:pt x="1125535" y="439549"/>
                    <a:pt x="891529" y="371162"/>
                  </a:cubicBezTo>
                  <a:cubicBezTo>
                    <a:pt x="819894" y="350486"/>
                    <a:pt x="462676" y="193831"/>
                    <a:pt x="360478" y="1485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97" name="Oval 396">
            <a:extLst>
              <a:ext uri="{FF2B5EF4-FFF2-40B4-BE49-F238E27FC236}">
                <a16:creationId xmlns:a16="http://schemas.microsoft.com/office/drawing/2014/main" xmlns="" id="{FF1C2410-8239-4CC9-A974-074BEEBDE0C6}"/>
              </a:ext>
            </a:extLst>
          </p:cNvPr>
          <p:cNvSpPr/>
          <p:nvPr/>
        </p:nvSpPr>
        <p:spPr>
          <a:xfrm>
            <a:off x="481123" y="4439471"/>
            <a:ext cx="762187" cy="76218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Oval 397">
            <a:extLst>
              <a:ext uri="{FF2B5EF4-FFF2-40B4-BE49-F238E27FC236}">
                <a16:creationId xmlns:a16="http://schemas.microsoft.com/office/drawing/2014/main" xmlns="" id="{38B78EB2-C665-41D3-B81F-591E2A88BDEC}"/>
              </a:ext>
            </a:extLst>
          </p:cNvPr>
          <p:cNvSpPr/>
          <p:nvPr/>
        </p:nvSpPr>
        <p:spPr>
          <a:xfrm>
            <a:off x="10520003" y="5103756"/>
            <a:ext cx="464131" cy="464131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Chord 398">
            <a:extLst>
              <a:ext uri="{FF2B5EF4-FFF2-40B4-BE49-F238E27FC236}">
                <a16:creationId xmlns:a16="http://schemas.microsoft.com/office/drawing/2014/main" xmlns="" id="{D247781B-136F-4851-843B-F4CA5D814057}"/>
              </a:ext>
            </a:extLst>
          </p:cNvPr>
          <p:cNvSpPr/>
          <p:nvPr/>
        </p:nvSpPr>
        <p:spPr>
          <a:xfrm>
            <a:off x="7393628" y="5763577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Oval 399">
            <a:extLst>
              <a:ext uri="{FF2B5EF4-FFF2-40B4-BE49-F238E27FC236}">
                <a16:creationId xmlns:a16="http://schemas.microsoft.com/office/drawing/2014/main" xmlns="" id="{874F8737-877D-44A1-96FA-332073373BCD}"/>
              </a:ext>
            </a:extLst>
          </p:cNvPr>
          <p:cNvSpPr/>
          <p:nvPr/>
        </p:nvSpPr>
        <p:spPr>
          <a:xfrm>
            <a:off x="9256939" y="6160415"/>
            <a:ext cx="516853" cy="5168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Oval 400">
            <a:extLst>
              <a:ext uri="{FF2B5EF4-FFF2-40B4-BE49-F238E27FC236}">
                <a16:creationId xmlns:a16="http://schemas.microsoft.com/office/drawing/2014/main" xmlns="" id="{28DC8FB9-559E-4914-9461-64DFB59B3929}"/>
              </a:ext>
            </a:extLst>
          </p:cNvPr>
          <p:cNvSpPr/>
          <p:nvPr/>
        </p:nvSpPr>
        <p:spPr>
          <a:xfrm>
            <a:off x="10858712" y="5119682"/>
            <a:ext cx="826317" cy="82631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Oval 402">
            <a:extLst>
              <a:ext uri="{FF2B5EF4-FFF2-40B4-BE49-F238E27FC236}">
                <a16:creationId xmlns:a16="http://schemas.microsoft.com/office/drawing/2014/main" xmlns="" id="{74FC5B2C-91FA-4BDC-904A-7FBF5E9FE4CD}"/>
              </a:ext>
            </a:extLst>
          </p:cNvPr>
          <p:cNvSpPr/>
          <p:nvPr/>
        </p:nvSpPr>
        <p:spPr>
          <a:xfrm>
            <a:off x="3742364" y="4841417"/>
            <a:ext cx="962308" cy="962308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403">
            <a:extLst>
              <a:ext uri="{FF2B5EF4-FFF2-40B4-BE49-F238E27FC236}">
                <a16:creationId xmlns:a16="http://schemas.microsoft.com/office/drawing/2014/main" xmlns="" id="{E74566E0-6CBC-416D-80E4-A4DEAE36D71B}"/>
              </a:ext>
            </a:extLst>
          </p:cNvPr>
          <p:cNvSpPr/>
          <p:nvPr/>
        </p:nvSpPr>
        <p:spPr>
          <a:xfrm>
            <a:off x="3227515" y="5371302"/>
            <a:ext cx="286720" cy="286720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xmlns="" id="{FCA99BF4-A745-405E-B005-3BD12D3D8E49}"/>
              </a:ext>
            </a:extLst>
          </p:cNvPr>
          <p:cNvSpPr/>
          <p:nvPr/>
        </p:nvSpPr>
        <p:spPr>
          <a:xfrm>
            <a:off x="2712665" y="5604458"/>
            <a:ext cx="656604" cy="65660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xmlns="" id="{C49C93BC-E520-457B-9EBA-E4BCDF2FB7C4}"/>
              </a:ext>
            </a:extLst>
          </p:cNvPr>
          <p:cNvSpPr/>
          <p:nvPr/>
        </p:nvSpPr>
        <p:spPr>
          <a:xfrm>
            <a:off x="1751580" y="4816286"/>
            <a:ext cx="682849" cy="68284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xmlns="" id="{CD091B21-FA27-451B-ADC4-DCEFA8E2C329}"/>
              </a:ext>
            </a:extLst>
          </p:cNvPr>
          <p:cNvSpPr/>
          <p:nvPr/>
        </p:nvSpPr>
        <p:spPr>
          <a:xfrm>
            <a:off x="4783042" y="6104314"/>
            <a:ext cx="776344" cy="77634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xmlns="" id="{2B68114F-8910-48B3-AEB3-FC20586E39DC}"/>
              </a:ext>
            </a:extLst>
          </p:cNvPr>
          <p:cNvSpPr/>
          <p:nvPr/>
        </p:nvSpPr>
        <p:spPr>
          <a:xfrm>
            <a:off x="6852474" y="537932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xmlns="" id="{E368C620-9726-4CCF-A0F2-E7F656242FC1}"/>
              </a:ext>
            </a:extLst>
          </p:cNvPr>
          <p:cNvSpPr/>
          <p:nvPr/>
        </p:nvSpPr>
        <p:spPr>
          <a:xfrm>
            <a:off x="5928058" y="5854759"/>
            <a:ext cx="242979" cy="2429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xmlns="" id="{785F3BF7-06B0-4ED6-99A7-8CDAD372C356}"/>
              </a:ext>
            </a:extLst>
          </p:cNvPr>
          <p:cNvSpPr/>
          <p:nvPr/>
        </p:nvSpPr>
        <p:spPr>
          <a:xfrm>
            <a:off x="1171043" y="6561831"/>
            <a:ext cx="219607" cy="219607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Chord 411">
            <a:extLst>
              <a:ext uri="{FF2B5EF4-FFF2-40B4-BE49-F238E27FC236}">
                <a16:creationId xmlns:a16="http://schemas.microsoft.com/office/drawing/2014/main" xmlns="" id="{76F12C84-42BD-4B2F-A51A-C8C2779F3D14}"/>
              </a:ext>
            </a:extLst>
          </p:cNvPr>
          <p:cNvSpPr/>
          <p:nvPr/>
        </p:nvSpPr>
        <p:spPr>
          <a:xfrm rot="10800000">
            <a:off x="9259339" y="-1101711"/>
            <a:ext cx="2121738" cy="2121738"/>
          </a:xfrm>
          <a:prstGeom prst="chord">
            <a:avLst>
              <a:gd name="adj1" fmla="val 10803306"/>
              <a:gd name="adj2" fmla="val 21583073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xmlns="" id="{3D388600-F15F-4F81-9B4A-68AA0D3B13F5}"/>
              </a:ext>
            </a:extLst>
          </p:cNvPr>
          <p:cNvSpPr/>
          <p:nvPr/>
        </p:nvSpPr>
        <p:spPr>
          <a:xfrm>
            <a:off x="9761427" y="781194"/>
            <a:ext cx="516853" cy="51685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Oval 415">
            <a:extLst>
              <a:ext uri="{FF2B5EF4-FFF2-40B4-BE49-F238E27FC236}">
                <a16:creationId xmlns:a16="http://schemas.microsoft.com/office/drawing/2014/main" xmlns="" id="{F4F35ECB-1730-49E3-B79E-799BA338EA42}"/>
              </a:ext>
            </a:extLst>
          </p:cNvPr>
          <p:cNvSpPr/>
          <p:nvPr/>
        </p:nvSpPr>
        <p:spPr>
          <a:xfrm>
            <a:off x="2668257" y="844212"/>
            <a:ext cx="656604" cy="656604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xmlns="" id="{ADD1E8FC-E10C-4CD9-9399-1889CF295034}"/>
              </a:ext>
            </a:extLst>
          </p:cNvPr>
          <p:cNvSpPr/>
          <p:nvPr/>
        </p:nvSpPr>
        <p:spPr>
          <a:xfrm>
            <a:off x="6808066" y="619083"/>
            <a:ext cx="242979" cy="242979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Oval 417">
            <a:extLst>
              <a:ext uri="{FF2B5EF4-FFF2-40B4-BE49-F238E27FC236}">
                <a16:creationId xmlns:a16="http://schemas.microsoft.com/office/drawing/2014/main" xmlns="" id="{4A19C330-744D-45DD-9A0F-DB162F2A49A8}"/>
              </a:ext>
            </a:extLst>
          </p:cNvPr>
          <p:cNvSpPr/>
          <p:nvPr/>
        </p:nvSpPr>
        <p:spPr>
          <a:xfrm>
            <a:off x="5103454" y="1046165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Oval 418">
            <a:extLst>
              <a:ext uri="{FF2B5EF4-FFF2-40B4-BE49-F238E27FC236}">
                <a16:creationId xmlns:a16="http://schemas.microsoft.com/office/drawing/2014/main" xmlns="" id="{ACE1280B-4981-4843-B4C6-991944FB31A7}"/>
              </a:ext>
            </a:extLst>
          </p:cNvPr>
          <p:cNvSpPr/>
          <p:nvPr/>
        </p:nvSpPr>
        <p:spPr>
          <a:xfrm>
            <a:off x="2348624" y="2503039"/>
            <a:ext cx="404592" cy="40459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Oval 420">
            <a:extLst>
              <a:ext uri="{FF2B5EF4-FFF2-40B4-BE49-F238E27FC236}">
                <a16:creationId xmlns:a16="http://schemas.microsoft.com/office/drawing/2014/main" xmlns="" id="{8100CF61-F101-46AB-B1AA-9E0EFA565455}"/>
              </a:ext>
            </a:extLst>
          </p:cNvPr>
          <p:cNvSpPr/>
          <p:nvPr/>
        </p:nvSpPr>
        <p:spPr>
          <a:xfrm>
            <a:off x="1357837" y="2406633"/>
            <a:ext cx="498826" cy="498826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Oval 422">
            <a:extLst>
              <a:ext uri="{FF2B5EF4-FFF2-40B4-BE49-F238E27FC236}">
                <a16:creationId xmlns:a16="http://schemas.microsoft.com/office/drawing/2014/main" xmlns="" id="{EB93909C-7E89-4A71-A703-5CF038A07B3C}"/>
              </a:ext>
            </a:extLst>
          </p:cNvPr>
          <p:cNvSpPr/>
          <p:nvPr/>
        </p:nvSpPr>
        <p:spPr>
          <a:xfrm>
            <a:off x="10938453" y="708766"/>
            <a:ext cx="1106829" cy="1106829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Oval 423">
            <a:extLst>
              <a:ext uri="{FF2B5EF4-FFF2-40B4-BE49-F238E27FC236}">
                <a16:creationId xmlns:a16="http://schemas.microsoft.com/office/drawing/2014/main" xmlns="" id="{9EC30C8C-2EBB-403B-AC2C-2A1FAE54EB08}"/>
              </a:ext>
            </a:extLst>
          </p:cNvPr>
          <p:cNvSpPr/>
          <p:nvPr/>
        </p:nvSpPr>
        <p:spPr>
          <a:xfrm>
            <a:off x="2454804" y="880520"/>
            <a:ext cx="331383" cy="33138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Oval 424">
            <a:extLst>
              <a:ext uri="{FF2B5EF4-FFF2-40B4-BE49-F238E27FC236}">
                <a16:creationId xmlns:a16="http://schemas.microsoft.com/office/drawing/2014/main" xmlns="" id="{1EBE3AC2-4215-4ECB-812A-5E312393F472}"/>
              </a:ext>
            </a:extLst>
          </p:cNvPr>
          <p:cNvSpPr/>
          <p:nvPr/>
        </p:nvSpPr>
        <p:spPr>
          <a:xfrm>
            <a:off x="158282" y="679938"/>
            <a:ext cx="820878" cy="820878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5A6BF1-4FF9-D200-1B9E-106B25BCF331}"/>
              </a:ext>
            </a:extLst>
          </p:cNvPr>
          <p:cNvSpPr txBox="1"/>
          <p:nvPr/>
        </p:nvSpPr>
        <p:spPr>
          <a:xfrm>
            <a:off x="3302704" y="1259004"/>
            <a:ext cx="62995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2C329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IN INDUSTRY</a:t>
            </a:r>
            <a:endParaRPr lang="en-US" sz="4400" dirty="0">
              <a:solidFill>
                <a:srgbClr val="2C329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22567EC-ED58-6EBA-A7FB-6CC176901AAE}"/>
              </a:ext>
            </a:extLst>
          </p:cNvPr>
          <p:cNvGrpSpPr/>
          <p:nvPr/>
        </p:nvGrpSpPr>
        <p:grpSpPr>
          <a:xfrm>
            <a:off x="0" y="1485915"/>
            <a:ext cx="2398746" cy="2793823"/>
            <a:chOff x="4743450" y="1335205"/>
            <a:chExt cx="3240592" cy="377432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4DC053B4-3412-6509-AB49-BB10D0F3F883}"/>
                </a:ext>
              </a:extLst>
            </p:cNvPr>
            <p:cNvSpPr/>
            <p:nvPr/>
          </p:nvSpPr>
          <p:spPr>
            <a:xfrm>
              <a:off x="4743450" y="1335205"/>
              <a:ext cx="2365084" cy="3774323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4CC22AC8-212F-3C3C-A0AD-ACFCDACC6005}"/>
                </a:ext>
              </a:extLst>
            </p:cNvPr>
            <p:cNvSpPr/>
            <p:nvPr/>
          </p:nvSpPr>
          <p:spPr>
            <a:xfrm>
              <a:off x="6392512" y="2933634"/>
              <a:ext cx="1286414" cy="2052927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C7F71C74-F43A-CD5F-6DFC-0B633F1E4DD6}"/>
                </a:ext>
              </a:extLst>
            </p:cNvPr>
            <p:cNvSpPr/>
            <p:nvPr/>
          </p:nvSpPr>
          <p:spPr>
            <a:xfrm>
              <a:off x="7430035" y="4044739"/>
              <a:ext cx="554007" cy="884114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26F561ED-086F-B5D1-1892-861332382D76}"/>
                </a:ext>
              </a:extLst>
            </p:cNvPr>
            <p:cNvSpPr/>
            <p:nvPr/>
          </p:nvSpPr>
          <p:spPr>
            <a:xfrm>
              <a:off x="5175911" y="1999241"/>
              <a:ext cx="1469324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DB0E134E-B8AD-51E2-8445-CC57B02A71A5}"/>
                </a:ext>
              </a:extLst>
            </p:cNvPr>
            <p:cNvSpPr/>
            <p:nvPr/>
          </p:nvSpPr>
          <p:spPr>
            <a:xfrm>
              <a:off x="6632772" y="3259788"/>
              <a:ext cx="905673" cy="932988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098CFFCB-83E5-1BE2-DDF9-FAE58324E3C8}"/>
                </a:ext>
              </a:extLst>
            </p:cNvPr>
            <p:cNvSpPr/>
            <p:nvPr/>
          </p:nvSpPr>
          <p:spPr>
            <a:xfrm>
              <a:off x="5379540" y="2024432"/>
              <a:ext cx="1414402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05C28023-990A-EFEA-4430-3DF1D3529E33}"/>
                </a:ext>
              </a:extLst>
            </p:cNvPr>
            <p:cNvSpPr/>
            <p:nvPr/>
          </p:nvSpPr>
          <p:spPr>
            <a:xfrm>
              <a:off x="6761047" y="3284876"/>
              <a:ext cx="824434" cy="91610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03BED4B8-DB4D-E766-0C2A-BB6D9118716E}"/>
                </a:ext>
              </a:extLst>
            </p:cNvPr>
            <p:cNvSpPr/>
            <p:nvPr/>
          </p:nvSpPr>
          <p:spPr>
            <a:xfrm>
              <a:off x="6418281" y="2024329"/>
              <a:ext cx="926940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794EBEBD-4ABE-5E18-053D-8C188915A2CC}"/>
                </a:ext>
              </a:extLst>
            </p:cNvPr>
            <p:cNvSpPr/>
            <p:nvPr/>
          </p:nvSpPr>
          <p:spPr>
            <a:xfrm>
              <a:off x="6646499" y="2049522"/>
              <a:ext cx="783536" cy="1257502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33034F17-EB26-9AE6-9A86-93452A0F8F3A}"/>
                </a:ext>
              </a:extLst>
            </p:cNvPr>
            <p:cNvSpPr/>
            <p:nvPr/>
          </p:nvSpPr>
          <p:spPr>
            <a:xfrm>
              <a:off x="7301758" y="3281934"/>
              <a:ext cx="530925" cy="929410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1E5F665B-AD7D-1AB0-DED6-37F34C98D7D4}"/>
                </a:ext>
              </a:extLst>
            </p:cNvPr>
            <p:cNvSpPr/>
            <p:nvPr/>
          </p:nvSpPr>
          <p:spPr>
            <a:xfrm>
              <a:off x="7430035" y="3307022"/>
              <a:ext cx="442115" cy="88411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DF69C253-3DD4-CEAC-CA9E-F9B808AA2B31}"/>
              </a:ext>
            </a:extLst>
          </p:cNvPr>
          <p:cNvGrpSpPr/>
          <p:nvPr/>
        </p:nvGrpSpPr>
        <p:grpSpPr>
          <a:xfrm>
            <a:off x="9793254" y="3198174"/>
            <a:ext cx="2398746" cy="2793823"/>
            <a:chOff x="4743450" y="1335205"/>
            <a:chExt cx="3240592" cy="3774323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xmlns="" id="{0A050950-1BC3-D8B0-20ED-AC3D1362092A}"/>
                </a:ext>
              </a:extLst>
            </p:cNvPr>
            <p:cNvSpPr/>
            <p:nvPr/>
          </p:nvSpPr>
          <p:spPr>
            <a:xfrm>
              <a:off x="4743450" y="1335205"/>
              <a:ext cx="2365084" cy="3774323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150B5D70-063E-C051-0324-B30F1816C8E9}"/>
                </a:ext>
              </a:extLst>
            </p:cNvPr>
            <p:cNvSpPr/>
            <p:nvPr/>
          </p:nvSpPr>
          <p:spPr>
            <a:xfrm>
              <a:off x="6392512" y="2933634"/>
              <a:ext cx="1286414" cy="2052927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xmlns="" id="{F3718305-7BBD-7532-0473-08261326DC8B}"/>
                </a:ext>
              </a:extLst>
            </p:cNvPr>
            <p:cNvSpPr/>
            <p:nvPr/>
          </p:nvSpPr>
          <p:spPr>
            <a:xfrm>
              <a:off x="7430035" y="4044739"/>
              <a:ext cx="554007" cy="884114"/>
            </a:xfrm>
            <a:custGeom>
              <a:avLst/>
              <a:gdLst>
                <a:gd name="connsiteX0" fmla="*/ 817516 w 1645921"/>
                <a:gd name="connsiteY0" fmla="*/ 1935988 h 2169949"/>
                <a:gd name="connsiteX1" fmla="*/ 513238 w 1645921"/>
                <a:gd name="connsiteY1" fmla="*/ 2124229 h 2169949"/>
                <a:gd name="connsiteX2" fmla="*/ 820226 w 1645921"/>
                <a:gd name="connsiteY2" fmla="*/ 2124229 h 2169949"/>
                <a:gd name="connsiteX3" fmla="*/ 848006 w 1645921"/>
                <a:gd name="connsiteY3" fmla="*/ 1933084 h 2169949"/>
                <a:gd name="connsiteX4" fmla="*/ 851058 w 1645921"/>
                <a:gd name="connsiteY4" fmla="*/ 2124229 h 2169949"/>
                <a:gd name="connsiteX5" fmla="*/ 1165501 w 1645921"/>
                <a:gd name="connsiteY5" fmla="*/ 2124229 h 2169949"/>
                <a:gd name="connsiteX6" fmla="*/ 483030 w 1645921"/>
                <a:gd name="connsiteY6" fmla="*/ 1713663 h 2169949"/>
                <a:gd name="connsiteX7" fmla="*/ 441567 w 1645921"/>
                <a:gd name="connsiteY7" fmla="*/ 2124229 h 2169949"/>
                <a:gd name="connsiteX8" fmla="*/ 456637 w 1645921"/>
                <a:gd name="connsiteY8" fmla="*/ 2124229 h 2169949"/>
                <a:gd name="connsiteX9" fmla="*/ 806082 w 1645921"/>
                <a:gd name="connsiteY9" fmla="*/ 1908038 h 2169949"/>
                <a:gd name="connsiteX10" fmla="*/ 483030 w 1645921"/>
                <a:gd name="connsiteY10" fmla="*/ 1713663 h 2169949"/>
                <a:gd name="connsiteX11" fmla="*/ 1192837 w 1645921"/>
                <a:gd name="connsiteY11" fmla="*/ 1703681 h 2169949"/>
                <a:gd name="connsiteX12" fmla="*/ 863251 w 1645921"/>
                <a:gd name="connsiteY12" fmla="*/ 1907494 h 2169949"/>
                <a:gd name="connsiteX13" fmla="*/ 1223376 w 1645921"/>
                <a:gd name="connsiteY13" fmla="*/ 2124229 h 2169949"/>
                <a:gd name="connsiteX14" fmla="*/ 1255703 w 1645921"/>
                <a:gd name="connsiteY14" fmla="*/ 2124229 h 2169949"/>
                <a:gd name="connsiteX15" fmla="*/ 813705 w 1645921"/>
                <a:gd name="connsiteY15" fmla="*/ 1701321 h 2169949"/>
                <a:gd name="connsiteX16" fmla="*/ 529673 w 1645921"/>
                <a:gd name="connsiteY16" fmla="*/ 1704407 h 2169949"/>
                <a:gd name="connsiteX17" fmla="*/ 529129 w 1645921"/>
                <a:gd name="connsiteY17" fmla="*/ 1706584 h 2169949"/>
                <a:gd name="connsiteX18" fmla="*/ 816608 w 1645921"/>
                <a:gd name="connsiteY18" fmla="*/ 1879544 h 2169949"/>
                <a:gd name="connsiteX19" fmla="*/ 813705 w 1645921"/>
                <a:gd name="connsiteY19" fmla="*/ 1701321 h 2169949"/>
                <a:gd name="connsiteX20" fmla="*/ 1143109 w 1645921"/>
                <a:gd name="connsiteY20" fmla="*/ 1697147 h 2169949"/>
                <a:gd name="connsiteX21" fmla="*/ 844376 w 1645921"/>
                <a:gd name="connsiteY21" fmla="*/ 1700595 h 2169949"/>
                <a:gd name="connsiteX22" fmla="*/ 847280 w 1645921"/>
                <a:gd name="connsiteY22" fmla="*/ 1882630 h 2169949"/>
                <a:gd name="connsiteX23" fmla="*/ 1143835 w 1645921"/>
                <a:gd name="connsiteY23" fmla="*/ 1699143 h 2169949"/>
                <a:gd name="connsiteX24" fmla="*/ 1143109 w 1645921"/>
                <a:gd name="connsiteY24" fmla="*/ 1697147 h 2169949"/>
                <a:gd name="connsiteX25" fmla="*/ 840565 w 1645921"/>
                <a:gd name="connsiteY25" fmla="*/ 1456129 h 2169949"/>
                <a:gd name="connsiteX26" fmla="*/ 844195 w 1645921"/>
                <a:gd name="connsiteY26" fmla="*/ 1670287 h 2169949"/>
                <a:gd name="connsiteX27" fmla="*/ 1144923 w 1645921"/>
                <a:gd name="connsiteY27" fmla="*/ 1666838 h 2169949"/>
                <a:gd name="connsiteX28" fmla="*/ 1145649 w 1645921"/>
                <a:gd name="connsiteY28" fmla="*/ 1665205 h 2169949"/>
                <a:gd name="connsiteX29" fmla="*/ 840565 w 1645921"/>
                <a:gd name="connsiteY29" fmla="*/ 1456129 h 2169949"/>
                <a:gd name="connsiteX30" fmla="*/ 810075 w 1645921"/>
                <a:gd name="connsiteY30" fmla="*/ 1455403 h 2169949"/>
                <a:gd name="connsiteX31" fmla="*/ 517695 w 1645921"/>
                <a:gd name="connsiteY31" fmla="*/ 1674098 h 2169949"/>
                <a:gd name="connsiteX32" fmla="*/ 813342 w 1645921"/>
                <a:gd name="connsiteY32" fmla="*/ 1670650 h 2169949"/>
                <a:gd name="connsiteX33" fmla="*/ 810075 w 1645921"/>
                <a:gd name="connsiteY33" fmla="*/ 1455403 h 2169949"/>
                <a:gd name="connsiteX34" fmla="*/ 530580 w 1645921"/>
                <a:gd name="connsiteY34" fmla="*/ 1243604 h 2169949"/>
                <a:gd name="connsiteX35" fmla="*/ 488656 w 1645921"/>
                <a:gd name="connsiteY35" fmla="*/ 1658308 h 2169949"/>
                <a:gd name="connsiteX36" fmla="*/ 797915 w 1645921"/>
                <a:gd name="connsiteY36" fmla="*/ 1426909 h 2169949"/>
                <a:gd name="connsiteX37" fmla="*/ 530580 w 1645921"/>
                <a:gd name="connsiteY37" fmla="*/ 1243604 h 2169949"/>
                <a:gd name="connsiteX38" fmla="*/ 836935 w 1645921"/>
                <a:gd name="connsiteY38" fmla="*/ 1223277 h 2169949"/>
                <a:gd name="connsiteX39" fmla="*/ 839658 w 1645921"/>
                <a:gd name="connsiteY39" fmla="*/ 1395693 h 2169949"/>
                <a:gd name="connsiteX40" fmla="*/ 1070150 w 1645921"/>
                <a:gd name="connsiteY40" fmla="*/ 1223277 h 2169949"/>
                <a:gd name="connsiteX41" fmla="*/ 836935 w 1645921"/>
                <a:gd name="connsiteY41" fmla="*/ 1223277 h 2169949"/>
                <a:gd name="connsiteX42" fmla="*/ 553085 w 1645921"/>
                <a:gd name="connsiteY42" fmla="*/ 1223277 h 2169949"/>
                <a:gd name="connsiteX43" fmla="*/ 809167 w 1645921"/>
                <a:gd name="connsiteY43" fmla="*/ 1398778 h 2169949"/>
                <a:gd name="connsiteX44" fmla="*/ 806445 w 1645921"/>
                <a:gd name="connsiteY44" fmla="*/ 1223277 h 2169949"/>
                <a:gd name="connsiteX45" fmla="*/ 553085 w 1645921"/>
                <a:gd name="connsiteY45" fmla="*/ 1223277 h 2169949"/>
                <a:gd name="connsiteX46" fmla="*/ 1121148 w 1645921"/>
                <a:gd name="connsiteY46" fmla="*/ 1222551 h 2169949"/>
                <a:gd name="connsiteX47" fmla="*/ 849095 w 1645921"/>
                <a:gd name="connsiteY47" fmla="*/ 1426001 h 2169949"/>
                <a:gd name="connsiteX48" fmla="*/ 1185940 w 1645921"/>
                <a:gd name="connsiteY48" fmla="*/ 1656856 h 2169949"/>
                <a:gd name="connsiteX49" fmla="*/ 1121148 w 1645921"/>
                <a:gd name="connsiteY49" fmla="*/ 1222551 h 2169949"/>
                <a:gd name="connsiteX50" fmla="*/ 803178 w 1645921"/>
                <a:gd name="connsiteY50" fmla="*/ 1009119 h 2169949"/>
                <a:gd name="connsiteX51" fmla="*/ 570690 w 1645921"/>
                <a:gd name="connsiteY51" fmla="*/ 1191335 h 2169949"/>
                <a:gd name="connsiteX52" fmla="*/ 805901 w 1645921"/>
                <a:gd name="connsiteY52" fmla="*/ 1191335 h 2169949"/>
                <a:gd name="connsiteX53" fmla="*/ 803178 w 1645921"/>
                <a:gd name="connsiteY53" fmla="*/ 1009119 h 2169949"/>
                <a:gd name="connsiteX54" fmla="*/ 833305 w 1645921"/>
                <a:gd name="connsiteY54" fmla="*/ 992422 h 2169949"/>
                <a:gd name="connsiteX55" fmla="*/ 836572 w 1645921"/>
                <a:gd name="connsiteY55" fmla="*/ 1191154 h 2169949"/>
                <a:gd name="connsiteX56" fmla="*/ 1087391 w 1645921"/>
                <a:gd name="connsiteY56" fmla="*/ 1191154 h 2169949"/>
                <a:gd name="connsiteX57" fmla="*/ 833305 w 1645921"/>
                <a:gd name="connsiteY57" fmla="*/ 992422 h 2169949"/>
                <a:gd name="connsiteX58" fmla="*/ 1055404 w 1645921"/>
                <a:gd name="connsiteY58" fmla="*/ 817761 h 2169949"/>
                <a:gd name="connsiteX59" fmla="*/ 1042745 w 1645921"/>
                <a:gd name="connsiteY59" fmla="*/ 821277 h 2169949"/>
                <a:gd name="connsiteX60" fmla="*/ 985031 w 1645921"/>
                <a:gd name="connsiteY60" fmla="*/ 866468 h 2169949"/>
                <a:gd name="connsiteX61" fmla="*/ 853269 w 1645921"/>
                <a:gd name="connsiteY61" fmla="*/ 969918 h 2169949"/>
                <a:gd name="connsiteX62" fmla="*/ 1113707 w 1645921"/>
                <a:gd name="connsiteY62" fmla="*/ 1173549 h 2169949"/>
                <a:gd name="connsiteX63" fmla="*/ 1099007 w 1645921"/>
                <a:gd name="connsiteY63" fmla="*/ 1072459 h 2169949"/>
                <a:gd name="connsiteX64" fmla="*/ 1079587 w 1645921"/>
                <a:gd name="connsiteY64" fmla="*/ 943783 h 2169949"/>
                <a:gd name="connsiteX65" fmla="*/ 1062346 w 1645921"/>
                <a:gd name="connsiteY65" fmla="*/ 828537 h 2169949"/>
                <a:gd name="connsiteX66" fmla="*/ 1055404 w 1645921"/>
                <a:gd name="connsiteY66" fmla="*/ 817761 h 2169949"/>
                <a:gd name="connsiteX67" fmla="*/ 576134 w 1645921"/>
                <a:gd name="connsiteY67" fmla="*/ 791513 h 2169949"/>
                <a:gd name="connsiteX68" fmla="*/ 537114 w 1645921"/>
                <a:gd name="connsiteY68" fmla="*/ 1179357 h 2169949"/>
                <a:gd name="connsiteX69" fmla="*/ 540744 w 1645921"/>
                <a:gd name="connsiteY69" fmla="*/ 1177179 h 2169949"/>
                <a:gd name="connsiteX70" fmla="*/ 796100 w 1645921"/>
                <a:gd name="connsiteY70" fmla="*/ 976996 h 2169949"/>
                <a:gd name="connsiteX71" fmla="*/ 796100 w 1645921"/>
                <a:gd name="connsiteY71" fmla="*/ 963384 h 2169949"/>
                <a:gd name="connsiteX72" fmla="*/ 618240 w 1645921"/>
                <a:gd name="connsiteY72" fmla="*/ 824181 h 2169949"/>
                <a:gd name="connsiteX73" fmla="*/ 576134 w 1645921"/>
                <a:gd name="connsiteY73" fmla="*/ 791513 h 2169949"/>
                <a:gd name="connsiteX74" fmla="*/ 832035 w 1645921"/>
                <a:gd name="connsiteY74" fmla="*/ 779716 h 2169949"/>
                <a:gd name="connsiteX75" fmla="*/ 832035 w 1645921"/>
                <a:gd name="connsiteY75" fmla="*/ 948865 h 2169949"/>
                <a:gd name="connsiteX76" fmla="*/ 1031534 w 1645921"/>
                <a:gd name="connsiteY76" fmla="*/ 792496 h 2169949"/>
                <a:gd name="connsiteX77" fmla="*/ 1031242 w 1645921"/>
                <a:gd name="connsiteY77" fmla="*/ 791569 h 2169949"/>
                <a:gd name="connsiteX78" fmla="*/ 1035405 w 1645921"/>
                <a:gd name="connsiteY78" fmla="*/ 783570 h 2169949"/>
                <a:gd name="connsiteX79" fmla="*/ 607714 w 1645921"/>
                <a:gd name="connsiteY79" fmla="*/ 775723 h 2169949"/>
                <a:gd name="connsiteX80" fmla="*/ 607351 w 1645921"/>
                <a:gd name="connsiteY80" fmla="*/ 777720 h 2169949"/>
                <a:gd name="connsiteX81" fmla="*/ 800637 w 1645921"/>
                <a:gd name="connsiteY81" fmla="*/ 928901 h 2169949"/>
                <a:gd name="connsiteX82" fmla="*/ 800637 w 1645921"/>
                <a:gd name="connsiteY82" fmla="*/ 779353 h 2169949"/>
                <a:gd name="connsiteX83" fmla="*/ 607714 w 1645921"/>
                <a:gd name="connsiteY83" fmla="*/ 775723 h 2169949"/>
                <a:gd name="connsiteX84" fmla="*/ 796931 w 1645921"/>
                <a:gd name="connsiteY84" fmla="*/ 594770 h 2169949"/>
                <a:gd name="connsiteX85" fmla="*/ 605840 w 1645921"/>
                <a:gd name="connsiteY85" fmla="*/ 744540 h 2169949"/>
                <a:gd name="connsiteX86" fmla="*/ 799169 w 1645921"/>
                <a:gd name="connsiteY86" fmla="*/ 744540 h 2169949"/>
                <a:gd name="connsiteX87" fmla="*/ 796931 w 1645921"/>
                <a:gd name="connsiteY87" fmla="*/ 594770 h 2169949"/>
                <a:gd name="connsiteX88" fmla="*/ 821693 w 1645921"/>
                <a:gd name="connsiteY88" fmla="*/ 581046 h 2169949"/>
                <a:gd name="connsiteX89" fmla="*/ 824378 w 1645921"/>
                <a:gd name="connsiteY89" fmla="*/ 744391 h 2169949"/>
                <a:gd name="connsiteX90" fmla="*/ 1030536 w 1645921"/>
                <a:gd name="connsiteY90" fmla="*/ 744391 h 2169949"/>
                <a:gd name="connsiteX91" fmla="*/ 821693 w 1645921"/>
                <a:gd name="connsiteY91" fmla="*/ 581046 h 2169949"/>
                <a:gd name="connsiteX92" fmla="*/ 1004245 w 1645921"/>
                <a:gd name="connsiteY92" fmla="*/ 437486 h 2169949"/>
                <a:gd name="connsiteX93" fmla="*/ 993840 w 1645921"/>
                <a:gd name="connsiteY93" fmla="*/ 440376 h 2169949"/>
                <a:gd name="connsiteX94" fmla="*/ 946402 w 1645921"/>
                <a:gd name="connsiteY94" fmla="*/ 477520 h 2169949"/>
                <a:gd name="connsiteX95" fmla="*/ 838102 w 1645921"/>
                <a:gd name="connsiteY95" fmla="*/ 562549 h 2169949"/>
                <a:gd name="connsiteX96" fmla="*/ 1052166 w 1645921"/>
                <a:gd name="connsiteY96" fmla="*/ 729921 h 2169949"/>
                <a:gd name="connsiteX97" fmla="*/ 1040084 w 1645921"/>
                <a:gd name="connsiteY97" fmla="*/ 646831 h 2169949"/>
                <a:gd name="connsiteX98" fmla="*/ 1024122 w 1645921"/>
                <a:gd name="connsiteY98" fmla="*/ 541068 h 2169949"/>
                <a:gd name="connsiteX99" fmla="*/ 1009951 w 1645921"/>
                <a:gd name="connsiteY99" fmla="*/ 446343 h 2169949"/>
                <a:gd name="connsiteX100" fmla="*/ 1004245 w 1645921"/>
                <a:gd name="connsiteY100" fmla="*/ 437486 h 2169949"/>
                <a:gd name="connsiteX101" fmla="*/ 610315 w 1645921"/>
                <a:gd name="connsiteY101" fmla="*/ 415911 h 2169949"/>
                <a:gd name="connsiteX102" fmla="*/ 578243 w 1645921"/>
                <a:gd name="connsiteY102" fmla="*/ 734695 h 2169949"/>
                <a:gd name="connsiteX103" fmla="*/ 581226 w 1645921"/>
                <a:gd name="connsiteY103" fmla="*/ 732905 h 2169949"/>
                <a:gd name="connsiteX104" fmla="*/ 791113 w 1645921"/>
                <a:gd name="connsiteY104" fmla="*/ 568367 h 2169949"/>
                <a:gd name="connsiteX105" fmla="*/ 791113 w 1645921"/>
                <a:gd name="connsiteY105" fmla="*/ 557179 h 2169949"/>
                <a:gd name="connsiteX106" fmla="*/ 644923 w 1645921"/>
                <a:gd name="connsiteY106" fmla="*/ 442763 h 2169949"/>
                <a:gd name="connsiteX107" fmla="*/ 610315 w 1645921"/>
                <a:gd name="connsiteY107" fmla="*/ 415911 h 2169949"/>
                <a:gd name="connsiteX108" fmla="*/ 1030322 w 1645921"/>
                <a:gd name="connsiteY108" fmla="*/ 412680 h 2169949"/>
                <a:gd name="connsiteX109" fmla="*/ 1030686 w 1645921"/>
                <a:gd name="connsiteY109" fmla="*/ 414569 h 2169949"/>
                <a:gd name="connsiteX110" fmla="*/ 1050973 w 1645921"/>
                <a:gd name="connsiteY110" fmla="*/ 551361 h 2169949"/>
                <a:gd name="connsiteX111" fmla="*/ 1068427 w 1645921"/>
                <a:gd name="connsiteY111" fmla="*/ 666821 h 2169949"/>
                <a:gd name="connsiteX112" fmla="*/ 1079316 w 1645921"/>
                <a:gd name="connsiteY112" fmla="*/ 739618 h 2169949"/>
                <a:gd name="connsiteX113" fmla="*/ 1079763 w 1645921"/>
                <a:gd name="connsiteY113" fmla="*/ 743198 h 2169949"/>
                <a:gd name="connsiteX114" fmla="*/ 1080791 w 1645921"/>
                <a:gd name="connsiteY114" fmla="*/ 744748 h 2169949"/>
                <a:gd name="connsiteX115" fmla="*/ 1476534 w 1645921"/>
                <a:gd name="connsiteY115" fmla="*/ 412680 h 2169949"/>
                <a:gd name="connsiteX116" fmla="*/ 820649 w 1645921"/>
                <a:gd name="connsiteY116" fmla="*/ 412680 h 2169949"/>
                <a:gd name="connsiteX117" fmla="*/ 820649 w 1645921"/>
                <a:gd name="connsiteY117" fmla="*/ 545245 h 2169949"/>
                <a:gd name="connsiteX118" fmla="*/ 989779 w 1645921"/>
                <a:gd name="connsiteY118" fmla="*/ 412680 h 2169949"/>
                <a:gd name="connsiteX119" fmla="*/ 646336 w 1645921"/>
                <a:gd name="connsiteY119" fmla="*/ 412680 h 2169949"/>
                <a:gd name="connsiteX120" fmla="*/ 794842 w 1645921"/>
                <a:gd name="connsiteY120" fmla="*/ 528836 h 2169949"/>
                <a:gd name="connsiteX121" fmla="*/ 794842 w 1645921"/>
                <a:gd name="connsiteY121" fmla="*/ 412680 h 2169949"/>
                <a:gd name="connsiteX122" fmla="*/ 171855 w 1645921"/>
                <a:gd name="connsiteY122" fmla="*/ 412680 h 2169949"/>
                <a:gd name="connsiteX123" fmla="*/ 553095 w 1645921"/>
                <a:gd name="connsiteY123" fmla="*/ 732578 h 2169949"/>
                <a:gd name="connsiteX124" fmla="*/ 562729 w 1645921"/>
                <a:gd name="connsiteY124" fmla="*/ 639075 h 2169949"/>
                <a:gd name="connsiteX125" fmla="*/ 570635 w 1645921"/>
                <a:gd name="connsiteY125" fmla="*/ 559864 h 2169949"/>
                <a:gd name="connsiteX126" fmla="*/ 580630 w 1645921"/>
                <a:gd name="connsiteY126" fmla="*/ 462155 h 2169949"/>
                <a:gd name="connsiteX127" fmla="*/ 585568 w 1645921"/>
                <a:gd name="connsiteY127" fmla="*/ 412680 h 2169949"/>
                <a:gd name="connsiteX128" fmla="*/ 789920 w 1645921"/>
                <a:gd name="connsiteY128" fmla="*/ 135167 h 2169949"/>
                <a:gd name="connsiteX129" fmla="*/ 630156 w 1645921"/>
                <a:gd name="connsiteY129" fmla="*/ 377723 h 2169949"/>
                <a:gd name="connsiteX130" fmla="*/ 794395 w 1645921"/>
                <a:gd name="connsiteY130" fmla="*/ 380706 h 2169949"/>
                <a:gd name="connsiteX131" fmla="*/ 791411 w 1645921"/>
                <a:gd name="connsiteY131" fmla="*/ 135764 h 2169949"/>
                <a:gd name="connsiteX132" fmla="*/ 789920 w 1645921"/>
                <a:gd name="connsiteY132" fmla="*/ 135167 h 2169949"/>
                <a:gd name="connsiteX133" fmla="*/ 818262 w 1645921"/>
                <a:gd name="connsiteY133" fmla="*/ 127261 h 2169949"/>
                <a:gd name="connsiteX134" fmla="*/ 816622 w 1645921"/>
                <a:gd name="connsiteY134" fmla="*/ 127559 h 2169949"/>
                <a:gd name="connsiteX135" fmla="*/ 819456 w 1645921"/>
                <a:gd name="connsiteY135" fmla="*/ 381303 h 2169949"/>
                <a:gd name="connsiteX136" fmla="*/ 989513 w 1645921"/>
                <a:gd name="connsiteY136" fmla="*/ 384138 h 2169949"/>
                <a:gd name="connsiteX137" fmla="*/ 818262 w 1645921"/>
                <a:gd name="connsiteY137" fmla="*/ 127261 h 2169949"/>
                <a:gd name="connsiteX138" fmla="*/ 762323 w 1645921"/>
                <a:gd name="connsiteY138" fmla="*/ 118161 h 2169949"/>
                <a:gd name="connsiteX139" fmla="*/ 658647 w 1645921"/>
                <a:gd name="connsiteY139" fmla="*/ 118908 h 2169949"/>
                <a:gd name="connsiteX140" fmla="*/ 642089 w 1645921"/>
                <a:gd name="connsiteY140" fmla="*/ 120101 h 2169949"/>
                <a:gd name="connsiteX141" fmla="*/ 638807 w 1645921"/>
                <a:gd name="connsiteY141" fmla="*/ 135914 h 2169949"/>
                <a:gd name="connsiteX142" fmla="*/ 638658 w 1645921"/>
                <a:gd name="connsiteY142" fmla="*/ 136659 h 2169949"/>
                <a:gd name="connsiteX143" fmla="*/ 628812 w 1645921"/>
                <a:gd name="connsiteY143" fmla="*/ 232876 h 2169949"/>
                <a:gd name="connsiteX144" fmla="*/ 620310 w 1645921"/>
                <a:gd name="connsiteY144" fmla="*/ 316562 h 2169949"/>
                <a:gd name="connsiteX145" fmla="*/ 617028 w 1645921"/>
                <a:gd name="connsiteY145" fmla="*/ 350424 h 2169949"/>
                <a:gd name="connsiteX146" fmla="*/ 618371 w 1645921"/>
                <a:gd name="connsiteY146" fmla="*/ 350723 h 2169949"/>
                <a:gd name="connsiteX147" fmla="*/ 771720 w 1645921"/>
                <a:gd name="connsiteY147" fmla="*/ 118161 h 2169949"/>
                <a:gd name="connsiteX148" fmla="*/ 762323 w 1645921"/>
                <a:gd name="connsiteY148" fmla="*/ 118161 h 2169949"/>
                <a:gd name="connsiteX149" fmla="*/ 954457 w 1645921"/>
                <a:gd name="connsiteY149" fmla="*/ 116819 h 2169949"/>
                <a:gd name="connsiteX150" fmla="*/ 886733 w 1645921"/>
                <a:gd name="connsiteY150" fmla="*/ 117416 h 2169949"/>
                <a:gd name="connsiteX151" fmla="*/ 841384 w 1645921"/>
                <a:gd name="connsiteY151" fmla="*/ 117416 h 2169949"/>
                <a:gd name="connsiteX152" fmla="*/ 993392 w 1645921"/>
                <a:gd name="connsiteY152" fmla="*/ 345800 h 2169949"/>
                <a:gd name="connsiteX153" fmla="*/ 994585 w 1645921"/>
                <a:gd name="connsiteY153" fmla="*/ 345352 h 2169949"/>
                <a:gd name="connsiteX154" fmla="*/ 989513 w 1645921"/>
                <a:gd name="connsiteY154" fmla="*/ 308208 h 2169949"/>
                <a:gd name="connsiteX155" fmla="*/ 961767 w 1645921"/>
                <a:gd name="connsiteY155" fmla="*/ 123233 h 2169949"/>
                <a:gd name="connsiteX156" fmla="*/ 954457 w 1645921"/>
                <a:gd name="connsiteY156" fmla="*/ 116819 h 2169949"/>
                <a:gd name="connsiteX157" fmla="*/ 686185 w 1645921"/>
                <a:gd name="connsiteY157" fmla="*/ 0 h 2169949"/>
                <a:gd name="connsiteX158" fmla="*/ 934104 w 1645921"/>
                <a:gd name="connsiteY158" fmla="*/ 0 h 2169949"/>
                <a:gd name="connsiteX159" fmla="*/ 970742 w 1645921"/>
                <a:gd name="connsiteY159" fmla="*/ 36638 h 2169949"/>
                <a:gd name="connsiteX160" fmla="*/ 961098 w 1645921"/>
                <a:gd name="connsiteY160" fmla="*/ 59922 h 2169949"/>
                <a:gd name="connsiteX161" fmla="*/ 1051055 w 1645921"/>
                <a:gd name="connsiteY161" fmla="*/ 59922 h 2169949"/>
                <a:gd name="connsiteX162" fmla="*/ 1073915 w 1645921"/>
                <a:gd name="connsiteY162" fmla="*/ 82782 h 2169949"/>
                <a:gd name="connsiteX163" fmla="*/ 1073914 w 1645921"/>
                <a:gd name="connsiteY163" fmla="*/ 82782 h 2169949"/>
                <a:gd name="connsiteX164" fmla="*/ 1051054 w 1645921"/>
                <a:gd name="connsiteY164" fmla="*/ 105642 h 2169949"/>
                <a:gd name="connsiteX165" fmla="*/ 984543 w 1645921"/>
                <a:gd name="connsiteY165" fmla="*/ 105642 h 2169949"/>
                <a:gd name="connsiteX166" fmla="*/ 1025912 w 1645921"/>
                <a:gd name="connsiteY166" fmla="*/ 382944 h 2169949"/>
                <a:gd name="connsiteX167" fmla="*/ 1029492 w 1645921"/>
                <a:gd name="connsiteY167" fmla="*/ 382348 h 2169949"/>
                <a:gd name="connsiteX168" fmla="*/ 1029641 w 1645921"/>
                <a:gd name="connsiteY168" fmla="*/ 383839 h 2169949"/>
                <a:gd name="connsiteX169" fmla="*/ 1029470 w 1645921"/>
                <a:gd name="connsiteY169" fmla="*/ 385248 h 2169949"/>
                <a:gd name="connsiteX170" fmla="*/ 1157032 w 1645921"/>
                <a:gd name="connsiteY170" fmla="*/ 385248 h 2169949"/>
                <a:gd name="connsiteX171" fmla="*/ 1157032 w 1645921"/>
                <a:gd name="connsiteY171" fmla="*/ 310832 h 2169949"/>
                <a:gd name="connsiteX172" fmla="*/ 1126536 w 1645921"/>
                <a:gd name="connsiteY172" fmla="*/ 310832 h 2169949"/>
                <a:gd name="connsiteX173" fmla="*/ 1117392 w 1645921"/>
                <a:gd name="connsiteY173" fmla="*/ 301688 h 2169949"/>
                <a:gd name="connsiteX174" fmla="*/ 1126536 w 1645921"/>
                <a:gd name="connsiteY174" fmla="*/ 292544 h 2169949"/>
                <a:gd name="connsiteX175" fmla="*/ 1157032 w 1645921"/>
                <a:gd name="connsiteY175" fmla="*/ 292544 h 2169949"/>
                <a:gd name="connsiteX176" fmla="*/ 1157032 w 1645921"/>
                <a:gd name="connsiteY176" fmla="*/ 282034 h 2169949"/>
                <a:gd name="connsiteX177" fmla="*/ 1126536 w 1645921"/>
                <a:gd name="connsiteY177" fmla="*/ 282034 h 2169949"/>
                <a:gd name="connsiteX178" fmla="*/ 1117392 w 1645921"/>
                <a:gd name="connsiteY178" fmla="*/ 272890 h 2169949"/>
                <a:gd name="connsiteX179" fmla="*/ 1126536 w 1645921"/>
                <a:gd name="connsiteY179" fmla="*/ 263746 h 2169949"/>
                <a:gd name="connsiteX180" fmla="*/ 1157032 w 1645921"/>
                <a:gd name="connsiteY180" fmla="*/ 263746 h 2169949"/>
                <a:gd name="connsiteX181" fmla="*/ 1157032 w 1645921"/>
                <a:gd name="connsiteY181" fmla="*/ 253236 h 2169949"/>
                <a:gd name="connsiteX182" fmla="*/ 1126536 w 1645921"/>
                <a:gd name="connsiteY182" fmla="*/ 253236 h 2169949"/>
                <a:gd name="connsiteX183" fmla="*/ 1117392 w 1645921"/>
                <a:gd name="connsiteY183" fmla="*/ 244092 h 2169949"/>
                <a:gd name="connsiteX184" fmla="*/ 1126536 w 1645921"/>
                <a:gd name="connsiteY184" fmla="*/ 234948 h 2169949"/>
                <a:gd name="connsiteX185" fmla="*/ 1157032 w 1645921"/>
                <a:gd name="connsiteY185" fmla="*/ 234948 h 2169949"/>
                <a:gd name="connsiteX186" fmla="*/ 1157032 w 1645921"/>
                <a:gd name="connsiteY186" fmla="*/ 219866 h 2169949"/>
                <a:gd name="connsiteX187" fmla="*/ 1170748 w 1645921"/>
                <a:gd name="connsiteY187" fmla="*/ 206150 h 2169949"/>
                <a:gd name="connsiteX188" fmla="*/ 1184464 w 1645921"/>
                <a:gd name="connsiteY188" fmla="*/ 219866 h 2169949"/>
                <a:gd name="connsiteX189" fmla="*/ 1184464 w 1645921"/>
                <a:gd name="connsiteY189" fmla="*/ 234948 h 2169949"/>
                <a:gd name="connsiteX190" fmla="*/ 1210556 w 1645921"/>
                <a:gd name="connsiteY190" fmla="*/ 234948 h 2169949"/>
                <a:gd name="connsiteX191" fmla="*/ 1219700 w 1645921"/>
                <a:gd name="connsiteY191" fmla="*/ 244092 h 2169949"/>
                <a:gd name="connsiteX192" fmla="*/ 1210556 w 1645921"/>
                <a:gd name="connsiteY192" fmla="*/ 253236 h 2169949"/>
                <a:gd name="connsiteX193" fmla="*/ 1184464 w 1645921"/>
                <a:gd name="connsiteY193" fmla="*/ 253236 h 2169949"/>
                <a:gd name="connsiteX194" fmla="*/ 1184464 w 1645921"/>
                <a:gd name="connsiteY194" fmla="*/ 263746 h 2169949"/>
                <a:gd name="connsiteX195" fmla="*/ 1210556 w 1645921"/>
                <a:gd name="connsiteY195" fmla="*/ 263746 h 2169949"/>
                <a:gd name="connsiteX196" fmla="*/ 1219700 w 1645921"/>
                <a:gd name="connsiteY196" fmla="*/ 272890 h 2169949"/>
                <a:gd name="connsiteX197" fmla="*/ 1210556 w 1645921"/>
                <a:gd name="connsiteY197" fmla="*/ 282034 h 2169949"/>
                <a:gd name="connsiteX198" fmla="*/ 1184464 w 1645921"/>
                <a:gd name="connsiteY198" fmla="*/ 282034 h 2169949"/>
                <a:gd name="connsiteX199" fmla="*/ 1184464 w 1645921"/>
                <a:gd name="connsiteY199" fmla="*/ 292544 h 2169949"/>
                <a:gd name="connsiteX200" fmla="*/ 1210556 w 1645921"/>
                <a:gd name="connsiteY200" fmla="*/ 292544 h 2169949"/>
                <a:gd name="connsiteX201" fmla="*/ 1219700 w 1645921"/>
                <a:gd name="connsiteY201" fmla="*/ 301688 h 2169949"/>
                <a:gd name="connsiteX202" fmla="*/ 1210556 w 1645921"/>
                <a:gd name="connsiteY202" fmla="*/ 310832 h 2169949"/>
                <a:gd name="connsiteX203" fmla="*/ 1184464 w 1645921"/>
                <a:gd name="connsiteY203" fmla="*/ 310832 h 2169949"/>
                <a:gd name="connsiteX204" fmla="*/ 1184464 w 1645921"/>
                <a:gd name="connsiteY204" fmla="*/ 385248 h 2169949"/>
                <a:gd name="connsiteX205" fmla="*/ 1315794 w 1645921"/>
                <a:gd name="connsiteY205" fmla="*/ 385248 h 2169949"/>
                <a:gd name="connsiteX206" fmla="*/ 1315794 w 1645921"/>
                <a:gd name="connsiteY206" fmla="*/ 310832 h 2169949"/>
                <a:gd name="connsiteX207" fmla="*/ 1286537 w 1645921"/>
                <a:gd name="connsiteY207" fmla="*/ 310832 h 2169949"/>
                <a:gd name="connsiteX208" fmla="*/ 1277393 w 1645921"/>
                <a:gd name="connsiteY208" fmla="*/ 301688 h 2169949"/>
                <a:gd name="connsiteX209" fmla="*/ 1286537 w 1645921"/>
                <a:gd name="connsiteY209" fmla="*/ 292544 h 2169949"/>
                <a:gd name="connsiteX210" fmla="*/ 1315794 w 1645921"/>
                <a:gd name="connsiteY210" fmla="*/ 292544 h 2169949"/>
                <a:gd name="connsiteX211" fmla="*/ 1315794 w 1645921"/>
                <a:gd name="connsiteY211" fmla="*/ 282034 h 2169949"/>
                <a:gd name="connsiteX212" fmla="*/ 1286537 w 1645921"/>
                <a:gd name="connsiteY212" fmla="*/ 282034 h 2169949"/>
                <a:gd name="connsiteX213" fmla="*/ 1277393 w 1645921"/>
                <a:gd name="connsiteY213" fmla="*/ 272890 h 2169949"/>
                <a:gd name="connsiteX214" fmla="*/ 1286537 w 1645921"/>
                <a:gd name="connsiteY214" fmla="*/ 263746 h 2169949"/>
                <a:gd name="connsiteX215" fmla="*/ 1315794 w 1645921"/>
                <a:gd name="connsiteY215" fmla="*/ 263746 h 2169949"/>
                <a:gd name="connsiteX216" fmla="*/ 1315794 w 1645921"/>
                <a:gd name="connsiteY216" fmla="*/ 253236 h 2169949"/>
                <a:gd name="connsiteX217" fmla="*/ 1286537 w 1645921"/>
                <a:gd name="connsiteY217" fmla="*/ 253236 h 2169949"/>
                <a:gd name="connsiteX218" fmla="*/ 1277393 w 1645921"/>
                <a:gd name="connsiteY218" fmla="*/ 244092 h 2169949"/>
                <a:gd name="connsiteX219" fmla="*/ 1286537 w 1645921"/>
                <a:gd name="connsiteY219" fmla="*/ 234948 h 2169949"/>
                <a:gd name="connsiteX220" fmla="*/ 1315794 w 1645921"/>
                <a:gd name="connsiteY220" fmla="*/ 234948 h 2169949"/>
                <a:gd name="connsiteX221" fmla="*/ 1315794 w 1645921"/>
                <a:gd name="connsiteY221" fmla="*/ 219866 h 2169949"/>
                <a:gd name="connsiteX222" fmla="*/ 1329510 w 1645921"/>
                <a:gd name="connsiteY222" fmla="*/ 206150 h 2169949"/>
                <a:gd name="connsiteX223" fmla="*/ 1343226 w 1645921"/>
                <a:gd name="connsiteY223" fmla="*/ 219866 h 2169949"/>
                <a:gd name="connsiteX224" fmla="*/ 1343226 w 1645921"/>
                <a:gd name="connsiteY224" fmla="*/ 234948 h 2169949"/>
                <a:gd name="connsiteX225" fmla="*/ 1370557 w 1645921"/>
                <a:gd name="connsiteY225" fmla="*/ 234948 h 2169949"/>
                <a:gd name="connsiteX226" fmla="*/ 1379701 w 1645921"/>
                <a:gd name="connsiteY226" fmla="*/ 244092 h 2169949"/>
                <a:gd name="connsiteX227" fmla="*/ 1370557 w 1645921"/>
                <a:gd name="connsiteY227" fmla="*/ 253236 h 2169949"/>
                <a:gd name="connsiteX228" fmla="*/ 1343226 w 1645921"/>
                <a:gd name="connsiteY228" fmla="*/ 253236 h 2169949"/>
                <a:gd name="connsiteX229" fmla="*/ 1343226 w 1645921"/>
                <a:gd name="connsiteY229" fmla="*/ 263746 h 2169949"/>
                <a:gd name="connsiteX230" fmla="*/ 1370557 w 1645921"/>
                <a:gd name="connsiteY230" fmla="*/ 263746 h 2169949"/>
                <a:gd name="connsiteX231" fmla="*/ 1379701 w 1645921"/>
                <a:gd name="connsiteY231" fmla="*/ 272890 h 2169949"/>
                <a:gd name="connsiteX232" fmla="*/ 1370557 w 1645921"/>
                <a:gd name="connsiteY232" fmla="*/ 282034 h 2169949"/>
                <a:gd name="connsiteX233" fmla="*/ 1343226 w 1645921"/>
                <a:gd name="connsiteY233" fmla="*/ 282034 h 2169949"/>
                <a:gd name="connsiteX234" fmla="*/ 1343226 w 1645921"/>
                <a:gd name="connsiteY234" fmla="*/ 292544 h 2169949"/>
                <a:gd name="connsiteX235" fmla="*/ 1370557 w 1645921"/>
                <a:gd name="connsiteY235" fmla="*/ 292544 h 2169949"/>
                <a:gd name="connsiteX236" fmla="*/ 1379701 w 1645921"/>
                <a:gd name="connsiteY236" fmla="*/ 301688 h 2169949"/>
                <a:gd name="connsiteX237" fmla="*/ 1370557 w 1645921"/>
                <a:gd name="connsiteY237" fmla="*/ 310832 h 2169949"/>
                <a:gd name="connsiteX238" fmla="*/ 1343226 w 1645921"/>
                <a:gd name="connsiteY238" fmla="*/ 310832 h 2169949"/>
                <a:gd name="connsiteX239" fmla="*/ 1343226 w 1645921"/>
                <a:gd name="connsiteY239" fmla="*/ 385248 h 2169949"/>
                <a:gd name="connsiteX240" fmla="*/ 1497488 w 1645921"/>
                <a:gd name="connsiteY240" fmla="*/ 385248 h 2169949"/>
                <a:gd name="connsiteX241" fmla="*/ 1505347 w 1645921"/>
                <a:gd name="connsiteY241" fmla="*/ 388503 h 2169949"/>
                <a:gd name="connsiteX242" fmla="*/ 1505405 w 1645921"/>
                <a:gd name="connsiteY242" fmla="*/ 388454 h 2169949"/>
                <a:gd name="connsiteX243" fmla="*/ 1524728 w 1645921"/>
                <a:gd name="connsiteY243" fmla="*/ 390145 h 2169949"/>
                <a:gd name="connsiteX244" fmla="*/ 1523038 w 1645921"/>
                <a:gd name="connsiteY244" fmla="*/ 409469 h 2169949"/>
                <a:gd name="connsiteX245" fmla="*/ 1085083 w 1645921"/>
                <a:gd name="connsiteY245" fmla="*/ 776956 h 2169949"/>
                <a:gd name="connsiteX246" fmla="*/ 1087573 w 1645921"/>
                <a:gd name="connsiteY246" fmla="*/ 789880 h 2169949"/>
                <a:gd name="connsiteX247" fmla="*/ 1112255 w 1645921"/>
                <a:gd name="connsiteY247" fmla="*/ 956306 h 2169949"/>
                <a:gd name="connsiteX248" fmla="*/ 1133490 w 1645921"/>
                <a:gd name="connsiteY248" fmla="*/ 1096779 h 2169949"/>
                <a:gd name="connsiteX249" fmla="*/ 1146738 w 1645921"/>
                <a:gd name="connsiteY249" fmla="*/ 1185346 h 2169949"/>
                <a:gd name="connsiteX250" fmla="*/ 1147283 w 1645921"/>
                <a:gd name="connsiteY250" fmla="*/ 1189702 h 2169949"/>
                <a:gd name="connsiteX251" fmla="*/ 1153816 w 1645921"/>
                <a:gd name="connsiteY251" fmla="*/ 1215292 h 2169949"/>
                <a:gd name="connsiteX252" fmla="*/ 1156176 w 1645921"/>
                <a:gd name="connsiteY252" fmla="*/ 1249956 h 2169949"/>
                <a:gd name="connsiteX253" fmla="*/ 1190114 w 1645921"/>
                <a:gd name="connsiteY253" fmla="*/ 1475367 h 2169949"/>
                <a:gd name="connsiteX254" fmla="*/ 1217701 w 1645921"/>
                <a:gd name="connsiteY254" fmla="*/ 1659579 h 2169949"/>
                <a:gd name="connsiteX255" fmla="*/ 1221875 w 1645921"/>
                <a:gd name="connsiteY255" fmla="*/ 1665931 h 2169949"/>
                <a:gd name="connsiteX256" fmla="*/ 1224235 w 1645921"/>
                <a:gd name="connsiteY256" fmla="*/ 1671920 h 2169949"/>
                <a:gd name="connsiteX257" fmla="*/ 1235668 w 1645921"/>
                <a:gd name="connsiteY257" fmla="*/ 1781903 h 2169949"/>
                <a:gd name="connsiteX258" fmla="*/ 1258718 w 1645921"/>
                <a:gd name="connsiteY258" fmla="*/ 1935625 h 2169949"/>
                <a:gd name="connsiteX259" fmla="*/ 1281222 w 1645921"/>
                <a:gd name="connsiteY259" fmla="*/ 2087713 h 2169949"/>
                <a:gd name="connsiteX260" fmla="*/ 1286826 w 1645921"/>
                <a:gd name="connsiteY260" fmla="*/ 2124229 h 2169949"/>
                <a:gd name="connsiteX261" fmla="*/ 1623061 w 1645921"/>
                <a:gd name="connsiteY261" fmla="*/ 2124229 h 2169949"/>
                <a:gd name="connsiteX262" fmla="*/ 1636122 w 1645921"/>
                <a:gd name="connsiteY262" fmla="*/ 2129640 h 2169949"/>
                <a:gd name="connsiteX263" fmla="*/ 1640572 w 1645921"/>
                <a:gd name="connsiteY263" fmla="*/ 2129637 h 2169949"/>
                <a:gd name="connsiteX264" fmla="*/ 1640572 w 1645921"/>
                <a:gd name="connsiteY264" fmla="*/ 2134176 h 2169949"/>
                <a:gd name="connsiteX265" fmla="*/ 1645921 w 1645921"/>
                <a:gd name="connsiteY265" fmla="*/ 2147089 h 2169949"/>
                <a:gd name="connsiteX266" fmla="*/ 1645920 w 1645921"/>
                <a:gd name="connsiteY266" fmla="*/ 2147089 h 2169949"/>
                <a:gd name="connsiteX267" fmla="*/ 1640572 w 1645921"/>
                <a:gd name="connsiteY267" fmla="*/ 2160000 h 2169949"/>
                <a:gd name="connsiteX268" fmla="*/ 1640572 w 1645921"/>
                <a:gd name="connsiteY268" fmla="*/ 2166683 h 2169949"/>
                <a:gd name="connsiteX269" fmla="*/ 1630945 w 1645921"/>
                <a:gd name="connsiteY269" fmla="*/ 2166683 h 2169949"/>
                <a:gd name="connsiteX270" fmla="*/ 1623060 w 1645921"/>
                <a:gd name="connsiteY270" fmla="*/ 2169949 h 2169949"/>
                <a:gd name="connsiteX271" fmla="*/ 22860 w 1645921"/>
                <a:gd name="connsiteY271" fmla="*/ 2169948 h 2169949"/>
                <a:gd name="connsiteX272" fmla="*/ 14978 w 1645921"/>
                <a:gd name="connsiteY272" fmla="*/ 2166683 h 2169949"/>
                <a:gd name="connsiteX273" fmla="*/ 5349 w 1645921"/>
                <a:gd name="connsiteY273" fmla="*/ 2166683 h 2169949"/>
                <a:gd name="connsiteX274" fmla="*/ 5349 w 1645921"/>
                <a:gd name="connsiteY274" fmla="*/ 2160002 h 2169949"/>
                <a:gd name="connsiteX275" fmla="*/ 0 w 1645921"/>
                <a:gd name="connsiteY275" fmla="*/ 2147089 h 2169949"/>
                <a:gd name="connsiteX276" fmla="*/ 6696 w 1645921"/>
                <a:gd name="connsiteY276" fmla="*/ 2130925 h 2169949"/>
                <a:gd name="connsiteX277" fmla="*/ 22860 w 1645921"/>
                <a:gd name="connsiteY277" fmla="*/ 2124229 h 2169949"/>
                <a:gd name="connsiteX278" fmla="*/ 410941 w 1645921"/>
                <a:gd name="connsiteY278" fmla="*/ 2124229 h 2169949"/>
                <a:gd name="connsiteX279" fmla="*/ 415334 w 1645921"/>
                <a:gd name="connsiteY279" fmla="*/ 2082631 h 2169949"/>
                <a:gd name="connsiteX280" fmla="*/ 427676 w 1645921"/>
                <a:gd name="connsiteY280" fmla="*/ 1961033 h 2169949"/>
                <a:gd name="connsiteX281" fmla="*/ 437295 w 1645921"/>
                <a:gd name="connsiteY281" fmla="*/ 1862847 h 2169949"/>
                <a:gd name="connsiteX282" fmla="*/ 449455 w 1645921"/>
                <a:gd name="connsiteY282" fmla="*/ 1745786 h 2169949"/>
                <a:gd name="connsiteX283" fmla="*/ 453447 w 1645921"/>
                <a:gd name="connsiteY283" fmla="*/ 1706221 h 2169949"/>
                <a:gd name="connsiteX284" fmla="*/ 444554 w 1645921"/>
                <a:gd name="connsiteY284" fmla="*/ 1691158 h 2169949"/>
                <a:gd name="connsiteX285" fmla="*/ 458348 w 1645921"/>
                <a:gd name="connsiteY285" fmla="*/ 1653227 h 2169949"/>
                <a:gd name="connsiteX286" fmla="*/ 475045 w 1645921"/>
                <a:gd name="connsiteY286" fmla="*/ 1492971 h 2169949"/>
                <a:gd name="connsiteX287" fmla="*/ 488112 w 1645921"/>
                <a:gd name="connsiteY287" fmla="*/ 1357761 h 2169949"/>
                <a:gd name="connsiteX288" fmla="*/ 501179 w 1645921"/>
                <a:gd name="connsiteY288" fmla="*/ 1231626 h 2169949"/>
                <a:gd name="connsiteX289" fmla="*/ 490834 w 1645921"/>
                <a:gd name="connsiteY289" fmla="*/ 1215473 h 2169949"/>
                <a:gd name="connsiteX290" fmla="*/ 505898 w 1645921"/>
                <a:gd name="connsiteY290" fmla="*/ 1182805 h 2169949"/>
                <a:gd name="connsiteX291" fmla="*/ 518239 w 1645921"/>
                <a:gd name="connsiteY291" fmla="*/ 1063022 h 2169949"/>
                <a:gd name="connsiteX292" fmla="*/ 527858 w 1645921"/>
                <a:gd name="connsiteY292" fmla="*/ 966651 h 2169949"/>
                <a:gd name="connsiteX293" fmla="*/ 540018 w 1645921"/>
                <a:gd name="connsiteY293" fmla="*/ 847775 h 2169949"/>
                <a:gd name="connsiteX294" fmla="*/ 548341 w 1645921"/>
                <a:gd name="connsiteY294" fmla="*/ 764399 h 2169949"/>
                <a:gd name="connsiteX295" fmla="*/ 132037 w 1645921"/>
                <a:gd name="connsiteY295" fmla="*/ 415079 h 2169949"/>
                <a:gd name="connsiteX296" fmla="*/ 129621 w 1645921"/>
                <a:gd name="connsiteY296" fmla="*/ 410438 h 2169949"/>
                <a:gd name="connsiteX297" fmla="*/ 125334 w 1645921"/>
                <a:gd name="connsiteY297" fmla="*/ 408662 h 2169949"/>
                <a:gd name="connsiteX298" fmla="*/ 121316 w 1645921"/>
                <a:gd name="connsiteY298" fmla="*/ 398964 h 2169949"/>
                <a:gd name="connsiteX299" fmla="*/ 135032 w 1645921"/>
                <a:gd name="connsiteY299" fmla="*/ 385248 h 2169949"/>
                <a:gd name="connsiteX300" fmla="*/ 301963 w 1645921"/>
                <a:gd name="connsiteY300" fmla="*/ 385248 h 2169949"/>
                <a:gd name="connsiteX301" fmla="*/ 301963 w 1645921"/>
                <a:gd name="connsiteY301" fmla="*/ 319242 h 2169949"/>
                <a:gd name="connsiteX302" fmla="*/ 274367 w 1645921"/>
                <a:gd name="connsiteY302" fmla="*/ 319242 h 2169949"/>
                <a:gd name="connsiteX303" fmla="*/ 265223 w 1645921"/>
                <a:gd name="connsiteY303" fmla="*/ 310098 h 2169949"/>
                <a:gd name="connsiteX304" fmla="*/ 274367 w 1645921"/>
                <a:gd name="connsiteY304" fmla="*/ 300954 h 2169949"/>
                <a:gd name="connsiteX305" fmla="*/ 301963 w 1645921"/>
                <a:gd name="connsiteY305" fmla="*/ 300954 h 2169949"/>
                <a:gd name="connsiteX306" fmla="*/ 301963 w 1645921"/>
                <a:gd name="connsiteY306" fmla="*/ 290444 h 2169949"/>
                <a:gd name="connsiteX307" fmla="*/ 274367 w 1645921"/>
                <a:gd name="connsiteY307" fmla="*/ 290444 h 2169949"/>
                <a:gd name="connsiteX308" fmla="*/ 265223 w 1645921"/>
                <a:gd name="connsiteY308" fmla="*/ 281300 h 2169949"/>
                <a:gd name="connsiteX309" fmla="*/ 274367 w 1645921"/>
                <a:gd name="connsiteY309" fmla="*/ 272156 h 2169949"/>
                <a:gd name="connsiteX310" fmla="*/ 301963 w 1645921"/>
                <a:gd name="connsiteY310" fmla="*/ 272156 h 2169949"/>
                <a:gd name="connsiteX311" fmla="*/ 301963 w 1645921"/>
                <a:gd name="connsiteY311" fmla="*/ 261646 h 2169949"/>
                <a:gd name="connsiteX312" fmla="*/ 274367 w 1645921"/>
                <a:gd name="connsiteY312" fmla="*/ 261646 h 2169949"/>
                <a:gd name="connsiteX313" fmla="*/ 265223 w 1645921"/>
                <a:gd name="connsiteY313" fmla="*/ 252502 h 2169949"/>
                <a:gd name="connsiteX314" fmla="*/ 274367 w 1645921"/>
                <a:gd name="connsiteY314" fmla="*/ 243358 h 2169949"/>
                <a:gd name="connsiteX315" fmla="*/ 301963 w 1645921"/>
                <a:gd name="connsiteY315" fmla="*/ 243358 h 2169949"/>
                <a:gd name="connsiteX316" fmla="*/ 301963 w 1645921"/>
                <a:gd name="connsiteY316" fmla="*/ 219866 h 2169949"/>
                <a:gd name="connsiteX317" fmla="*/ 315679 w 1645921"/>
                <a:gd name="connsiteY317" fmla="*/ 206150 h 2169949"/>
                <a:gd name="connsiteX318" fmla="*/ 329395 w 1645921"/>
                <a:gd name="connsiteY318" fmla="*/ 219866 h 2169949"/>
                <a:gd name="connsiteX319" fmla="*/ 329395 w 1645921"/>
                <a:gd name="connsiteY319" fmla="*/ 243358 h 2169949"/>
                <a:gd name="connsiteX320" fmla="*/ 358387 w 1645921"/>
                <a:gd name="connsiteY320" fmla="*/ 243358 h 2169949"/>
                <a:gd name="connsiteX321" fmla="*/ 367531 w 1645921"/>
                <a:gd name="connsiteY321" fmla="*/ 252502 h 2169949"/>
                <a:gd name="connsiteX322" fmla="*/ 358387 w 1645921"/>
                <a:gd name="connsiteY322" fmla="*/ 261646 h 2169949"/>
                <a:gd name="connsiteX323" fmla="*/ 329395 w 1645921"/>
                <a:gd name="connsiteY323" fmla="*/ 261646 h 2169949"/>
                <a:gd name="connsiteX324" fmla="*/ 329395 w 1645921"/>
                <a:gd name="connsiteY324" fmla="*/ 272156 h 2169949"/>
                <a:gd name="connsiteX325" fmla="*/ 358387 w 1645921"/>
                <a:gd name="connsiteY325" fmla="*/ 272156 h 2169949"/>
                <a:gd name="connsiteX326" fmla="*/ 367531 w 1645921"/>
                <a:gd name="connsiteY326" fmla="*/ 281300 h 2169949"/>
                <a:gd name="connsiteX327" fmla="*/ 358387 w 1645921"/>
                <a:gd name="connsiteY327" fmla="*/ 290444 h 2169949"/>
                <a:gd name="connsiteX328" fmla="*/ 329395 w 1645921"/>
                <a:gd name="connsiteY328" fmla="*/ 290444 h 2169949"/>
                <a:gd name="connsiteX329" fmla="*/ 329395 w 1645921"/>
                <a:gd name="connsiteY329" fmla="*/ 300954 h 2169949"/>
                <a:gd name="connsiteX330" fmla="*/ 358387 w 1645921"/>
                <a:gd name="connsiteY330" fmla="*/ 300954 h 2169949"/>
                <a:gd name="connsiteX331" fmla="*/ 367531 w 1645921"/>
                <a:gd name="connsiteY331" fmla="*/ 310098 h 2169949"/>
                <a:gd name="connsiteX332" fmla="*/ 358387 w 1645921"/>
                <a:gd name="connsiteY332" fmla="*/ 319242 h 2169949"/>
                <a:gd name="connsiteX333" fmla="*/ 329395 w 1645921"/>
                <a:gd name="connsiteY333" fmla="*/ 319242 h 2169949"/>
                <a:gd name="connsiteX334" fmla="*/ 329395 w 1645921"/>
                <a:gd name="connsiteY334" fmla="*/ 385248 h 2169949"/>
                <a:gd name="connsiteX335" fmla="*/ 447531 w 1645921"/>
                <a:gd name="connsiteY335" fmla="*/ 385248 h 2169949"/>
                <a:gd name="connsiteX336" fmla="*/ 447531 w 1645921"/>
                <a:gd name="connsiteY336" fmla="*/ 315782 h 2169949"/>
                <a:gd name="connsiteX337" fmla="*/ 417009 w 1645921"/>
                <a:gd name="connsiteY337" fmla="*/ 315782 h 2169949"/>
                <a:gd name="connsiteX338" fmla="*/ 407865 w 1645921"/>
                <a:gd name="connsiteY338" fmla="*/ 306638 h 2169949"/>
                <a:gd name="connsiteX339" fmla="*/ 417009 w 1645921"/>
                <a:gd name="connsiteY339" fmla="*/ 297494 h 2169949"/>
                <a:gd name="connsiteX340" fmla="*/ 447531 w 1645921"/>
                <a:gd name="connsiteY340" fmla="*/ 297494 h 2169949"/>
                <a:gd name="connsiteX341" fmla="*/ 447531 w 1645921"/>
                <a:gd name="connsiteY341" fmla="*/ 286984 h 2169949"/>
                <a:gd name="connsiteX342" fmla="*/ 417009 w 1645921"/>
                <a:gd name="connsiteY342" fmla="*/ 286984 h 2169949"/>
                <a:gd name="connsiteX343" fmla="*/ 407865 w 1645921"/>
                <a:gd name="connsiteY343" fmla="*/ 277840 h 2169949"/>
                <a:gd name="connsiteX344" fmla="*/ 417009 w 1645921"/>
                <a:gd name="connsiteY344" fmla="*/ 268696 h 2169949"/>
                <a:gd name="connsiteX345" fmla="*/ 447531 w 1645921"/>
                <a:gd name="connsiteY345" fmla="*/ 268696 h 2169949"/>
                <a:gd name="connsiteX346" fmla="*/ 447531 w 1645921"/>
                <a:gd name="connsiteY346" fmla="*/ 258186 h 2169949"/>
                <a:gd name="connsiteX347" fmla="*/ 417009 w 1645921"/>
                <a:gd name="connsiteY347" fmla="*/ 258186 h 2169949"/>
                <a:gd name="connsiteX348" fmla="*/ 407865 w 1645921"/>
                <a:gd name="connsiteY348" fmla="*/ 249042 h 2169949"/>
                <a:gd name="connsiteX349" fmla="*/ 417009 w 1645921"/>
                <a:gd name="connsiteY349" fmla="*/ 239898 h 2169949"/>
                <a:gd name="connsiteX350" fmla="*/ 447531 w 1645921"/>
                <a:gd name="connsiteY350" fmla="*/ 239898 h 2169949"/>
                <a:gd name="connsiteX351" fmla="*/ 447531 w 1645921"/>
                <a:gd name="connsiteY351" fmla="*/ 219866 h 2169949"/>
                <a:gd name="connsiteX352" fmla="*/ 461247 w 1645921"/>
                <a:gd name="connsiteY352" fmla="*/ 206150 h 2169949"/>
                <a:gd name="connsiteX353" fmla="*/ 474963 w 1645921"/>
                <a:gd name="connsiteY353" fmla="*/ 219866 h 2169949"/>
                <a:gd name="connsiteX354" fmla="*/ 474963 w 1645921"/>
                <a:gd name="connsiteY354" fmla="*/ 239898 h 2169949"/>
                <a:gd name="connsiteX355" fmla="*/ 501029 w 1645921"/>
                <a:gd name="connsiteY355" fmla="*/ 239898 h 2169949"/>
                <a:gd name="connsiteX356" fmla="*/ 510173 w 1645921"/>
                <a:gd name="connsiteY356" fmla="*/ 249042 h 2169949"/>
                <a:gd name="connsiteX357" fmla="*/ 501029 w 1645921"/>
                <a:gd name="connsiteY357" fmla="*/ 258186 h 2169949"/>
                <a:gd name="connsiteX358" fmla="*/ 474963 w 1645921"/>
                <a:gd name="connsiteY358" fmla="*/ 258186 h 2169949"/>
                <a:gd name="connsiteX359" fmla="*/ 474963 w 1645921"/>
                <a:gd name="connsiteY359" fmla="*/ 268696 h 2169949"/>
                <a:gd name="connsiteX360" fmla="*/ 501029 w 1645921"/>
                <a:gd name="connsiteY360" fmla="*/ 268696 h 2169949"/>
                <a:gd name="connsiteX361" fmla="*/ 510173 w 1645921"/>
                <a:gd name="connsiteY361" fmla="*/ 277840 h 2169949"/>
                <a:gd name="connsiteX362" fmla="*/ 501029 w 1645921"/>
                <a:gd name="connsiteY362" fmla="*/ 286984 h 2169949"/>
                <a:gd name="connsiteX363" fmla="*/ 474963 w 1645921"/>
                <a:gd name="connsiteY363" fmla="*/ 286984 h 2169949"/>
                <a:gd name="connsiteX364" fmla="*/ 474963 w 1645921"/>
                <a:gd name="connsiteY364" fmla="*/ 297494 h 2169949"/>
                <a:gd name="connsiteX365" fmla="*/ 501029 w 1645921"/>
                <a:gd name="connsiteY365" fmla="*/ 297494 h 2169949"/>
                <a:gd name="connsiteX366" fmla="*/ 510173 w 1645921"/>
                <a:gd name="connsiteY366" fmla="*/ 306638 h 2169949"/>
                <a:gd name="connsiteX367" fmla="*/ 501029 w 1645921"/>
                <a:gd name="connsiteY367" fmla="*/ 315782 h 2169949"/>
                <a:gd name="connsiteX368" fmla="*/ 474963 w 1645921"/>
                <a:gd name="connsiteY368" fmla="*/ 315782 h 2169949"/>
                <a:gd name="connsiteX369" fmla="*/ 474963 w 1645921"/>
                <a:gd name="connsiteY369" fmla="*/ 385248 h 2169949"/>
                <a:gd name="connsiteX370" fmla="*/ 588306 w 1645921"/>
                <a:gd name="connsiteY370" fmla="*/ 385248 h 2169949"/>
                <a:gd name="connsiteX371" fmla="*/ 588536 w 1645921"/>
                <a:gd name="connsiteY371" fmla="*/ 382944 h 2169949"/>
                <a:gd name="connsiteX372" fmla="*/ 598679 w 1645921"/>
                <a:gd name="connsiteY372" fmla="*/ 284490 h 2169949"/>
                <a:gd name="connsiteX373" fmla="*/ 606437 w 1645921"/>
                <a:gd name="connsiteY373" fmla="*/ 206025 h 2169949"/>
                <a:gd name="connsiteX374" fmla="*/ 616580 w 1645921"/>
                <a:gd name="connsiteY374" fmla="*/ 107571 h 2169949"/>
                <a:gd name="connsiteX375" fmla="*/ 616580 w 1645921"/>
                <a:gd name="connsiteY375" fmla="*/ 105641 h 2169949"/>
                <a:gd name="connsiteX376" fmla="*/ 569236 w 1645921"/>
                <a:gd name="connsiteY376" fmla="*/ 105641 h 2169949"/>
                <a:gd name="connsiteX377" fmla="*/ 553072 w 1645921"/>
                <a:gd name="connsiteY377" fmla="*/ 98945 h 2169949"/>
                <a:gd name="connsiteX378" fmla="*/ 546376 w 1645921"/>
                <a:gd name="connsiteY378" fmla="*/ 82781 h 2169949"/>
                <a:gd name="connsiteX379" fmla="*/ 553072 w 1645921"/>
                <a:gd name="connsiteY379" fmla="*/ 66617 h 2169949"/>
                <a:gd name="connsiteX380" fmla="*/ 569236 w 1645921"/>
                <a:gd name="connsiteY380" fmla="*/ 59922 h 2169949"/>
                <a:gd name="connsiteX381" fmla="*/ 659192 w 1645921"/>
                <a:gd name="connsiteY381" fmla="*/ 59922 h 2169949"/>
                <a:gd name="connsiteX382" fmla="*/ 649547 w 1645921"/>
                <a:gd name="connsiteY382" fmla="*/ 36638 h 2169949"/>
                <a:gd name="connsiteX383" fmla="*/ 686185 w 1645921"/>
                <a:gd name="connsiteY383" fmla="*/ 0 h 2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</a:cxnLst>
              <a:rect l="l" t="t" r="r" b="b"/>
              <a:pathLst>
                <a:path w="1645921" h="2169949">
                  <a:moveTo>
                    <a:pt x="817516" y="1935988"/>
                  </a:moveTo>
                  <a:lnTo>
                    <a:pt x="513238" y="2124229"/>
                  </a:lnTo>
                  <a:lnTo>
                    <a:pt x="820226" y="2124229"/>
                  </a:lnTo>
                  <a:close/>
                  <a:moveTo>
                    <a:pt x="848006" y="1933084"/>
                  </a:moveTo>
                  <a:lnTo>
                    <a:pt x="851058" y="2124229"/>
                  </a:lnTo>
                  <a:lnTo>
                    <a:pt x="1165501" y="2124229"/>
                  </a:lnTo>
                  <a:close/>
                  <a:moveTo>
                    <a:pt x="483030" y="1713663"/>
                  </a:moveTo>
                  <a:lnTo>
                    <a:pt x="441567" y="2124229"/>
                  </a:lnTo>
                  <a:lnTo>
                    <a:pt x="456637" y="2124229"/>
                  </a:lnTo>
                  <a:lnTo>
                    <a:pt x="806082" y="1908038"/>
                  </a:lnTo>
                  <a:cubicBezTo>
                    <a:pt x="698096" y="1843065"/>
                    <a:pt x="591198" y="1778817"/>
                    <a:pt x="483030" y="1713663"/>
                  </a:cubicBezTo>
                  <a:close/>
                  <a:moveTo>
                    <a:pt x="1192837" y="1703681"/>
                  </a:moveTo>
                  <a:cubicBezTo>
                    <a:pt x="1082854" y="1771921"/>
                    <a:pt x="973779" y="1839254"/>
                    <a:pt x="863251" y="1907494"/>
                  </a:cubicBezTo>
                  <a:lnTo>
                    <a:pt x="1223376" y="2124229"/>
                  </a:lnTo>
                  <a:lnTo>
                    <a:pt x="1255703" y="2124229"/>
                  </a:lnTo>
                  <a:close/>
                  <a:moveTo>
                    <a:pt x="813705" y="1701321"/>
                  </a:moveTo>
                  <a:cubicBezTo>
                    <a:pt x="718422" y="1702229"/>
                    <a:pt x="624048" y="1703318"/>
                    <a:pt x="529673" y="1704407"/>
                  </a:cubicBezTo>
                  <a:cubicBezTo>
                    <a:pt x="529492" y="1705133"/>
                    <a:pt x="529310" y="1705859"/>
                    <a:pt x="529129" y="1706584"/>
                  </a:cubicBezTo>
                  <a:cubicBezTo>
                    <a:pt x="624411" y="1763935"/>
                    <a:pt x="719874" y="1821286"/>
                    <a:pt x="816608" y="1879544"/>
                  </a:cubicBezTo>
                  <a:cubicBezTo>
                    <a:pt x="815701" y="1819108"/>
                    <a:pt x="814794" y="1760668"/>
                    <a:pt x="813705" y="1701321"/>
                  </a:cubicBezTo>
                  <a:close/>
                  <a:moveTo>
                    <a:pt x="1143109" y="1697147"/>
                  </a:moveTo>
                  <a:cubicBezTo>
                    <a:pt x="1043471" y="1698236"/>
                    <a:pt x="944014" y="1699325"/>
                    <a:pt x="844376" y="1700595"/>
                  </a:cubicBezTo>
                  <a:cubicBezTo>
                    <a:pt x="845284" y="1762120"/>
                    <a:pt x="846191" y="1821467"/>
                    <a:pt x="847280" y="1882630"/>
                  </a:cubicBezTo>
                  <a:cubicBezTo>
                    <a:pt x="947281" y="1820742"/>
                    <a:pt x="1045467" y="1759943"/>
                    <a:pt x="1143835" y="1699143"/>
                  </a:cubicBezTo>
                  <a:cubicBezTo>
                    <a:pt x="1143653" y="1698417"/>
                    <a:pt x="1143290" y="1697873"/>
                    <a:pt x="1143109" y="1697147"/>
                  </a:cubicBezTo>
                  <a:close/>
                  <a:moveTo>
                    <a:pt x="840565" y="1456129"/>
                  </a:moveTo>
                  <a:cubicBezTo>
                    <a:pt x="841835" y="1528906"/>
                    <a:pt x="842924" y="1599506"/>
                    <a:pt x="844195" y="1670287"/>
                  </a:cubicBezTo>
                  <a:cubicBezTo>
                    <a:pt x="944922" y="1669016"/>
                    <a:pt x="1044923" y="1667927"/>
                    <a:pt x="1144923" y="1666838"/>
                  </a:cubicBezTo>
                  <a:cubicBezTo>
                    <a:pt x="1145105" y="1666294"/>
                    <a:pt x="1145286" y="1665749"/>
                    <a:pt x="1145649" y="1665205"/>
                  </a:cubicBezTo>
                  <a:cubicBezTo>
                    <a:pt x="1044378" y="1595876"/>
                    <a:pt x="942925" y="1526365"/>
                    <a:pt x="840565" y="1456129"/>
                  </a:cubicBezTo>
                  <a:close/>
                  <a:moveTo>
                    <a:pt x="810075" y="1455403"/>
                  </a:moveTo>
                  <a:cubicBezTo>
                    <a:pt x="712252" y="1528362"/>
                    <a:pt x="616062" y="1600413"/>
                    <a:pt x="517695" y="1674098"/>
                  </a:cubicBezTo>
                  <a:cubicBezTo>
                    <a:pt x="617877" y="1672827"/>
                    <a:pt x="715156" y="1671738"/>
                    <a:pt x="813342" y="1670650"/>
                  </a:cubicBezTo>
                  <a:cubicBezTo>
                    <a:pt x="812253" y="1598780"/>
                    <a:pt x="811164" y="1527999"/>
                    <a:pt x="810075" y="1455403"/>
                  </a:cubicBezTo>
                  <a:close/>
                  <a:moveTo>
                    <a:pt x="530580" y="1243604"/>
                  </a:moveTo>
                  <a:cubicBezTo>
                    <a:pt x="516606" y="1382081"/>
                    <a:pt x="502813" y="1518924"/>
                    <a:pt x="488656" y="1658308"/>
                  </a:cubicBezTo>
                  <a:cubicBezTo>
                    <a:pt x="593013" y="1580268"/>
                    <a:pt x="695010" y="1504042"/>
                    <a:pt x="797915" y="1426909"/>
                  </a:cubicBezTo>
                  <a:cubicBezTo>
                    <a:pt x="708440" y="1365565"/>
                    <a:pt x="620055" y="1304948"/>
                    <a:pt x="530580" y="1243604"/>
                  </a:cubicBezTo>
                  <a:close/>
                  <a:moveTo>
                    <a:pt x="836935" y="1223277"/>
                  </a:moveTo>
                  <a:cubicBezTo>
                    <a:pt x="837843" y="1280628"/>
                    <a:pt x="838750" y="1337071"/>
                    <a:pt x="839658" y="1395693"/>
                  </a:cubicBezTo>
                  <a:cubicBezTo>
                    <a:pt x="917154" y="1337797"/>
                    <a:pt x="993016" y="1280991"/>
                    <a:pt x="1070150" y="1223277"/>
                  </a:cubicBezTo>
                  <a:cubicBezTo>
                    <a:pt x="991202" y="1223277"/>
                    <a:pt x="914068" y="1223277"/>
                    <a:pt x="836935" y="1223277"/>
                  </a:cubicBezTo>
                  <a:close/>
                  <a:moveTo>
                    <a:pt x="553085" y="1223277"/>
                  </a:moveTo>
                  <a:cubicBezTo>
                    <a:pt x="639111" y="1282080"/>
                    <a:pt x="723323" y="1339975"/>
                    <a:pt x="809167" y="1398778"/>
                  </a:cubicBezTo>
                  <a:cubicBezTo>
                    <a:pt x="808260" y="1338886"/>
                    <a:pt x="807352" y="1280991"/>
                    <a:pt x="806445" y="1223277"/>
                  </a:cubicBezTo>
                  <a:cubicBezTo>
                    <a:pt x="722052" y="1223277"/>
                    <a:pt x="638567" y="1223277"/>
                    <a:pt x="553085" y="1223277"/>
                  </a:cubicBezTo>
                  <a:close/>
                  <a:moveTo>
                    <a:pt x="1121148" y="1222551"/>
                  </a:moveTo>
                  <a:cubicBezTo>
                    <a:pt x="1029859" y="1290973"/>
                    <a:pt x="940021" y="1358124"/>
                    <a:pt x="849095" y="1426001"/>
                  </a:cubicBezTo>
                  <a:cubicBezTo>
                    <a:pt x="961800" y="1503135"/>
                    <a:pt x="1073235" y="1579542"/>
                    <a:pt x="1185940" y="1656856"/>
                  </a:cubicBezTo>
                  <a:cubicBezTo>
                    <a:pt x="1164161" y="1511665"/>
                    <a:pt x="1142746" y="1367925"/>
                    <a:pt x="1121148" y="1222551"/>
                  </a:cubicBezTo>
                  <a:close/>
                  <a:moveTo>
                    <a:pt x="803178" y="1009119"/>
                  </a:moveTo>
                  <a:cubicBezTo>
                    <a:pt x="724956" y="1070463"/>
                    <a:pt x="648367" y="1130354"/>
                    <a:pt x="570690" y="1191335"/>
                  </a:cubicBezTo>
                  <a:cubicBezTo>
                    <a:pt x="650001" y="1191335"/>
                    <a:pt x="727315" y="1191335"/>
                    <a:pt x="805901" y="1191335"/>
                  </a:cubicBezTo>
                  <a:cubicBezTo>
                    <a:pt x="804993" y="1130899"/>
                    <a:pt x="804086" y="1070826"/>
                    <a:pt x="803178" y="1009119"/>
                  </a:cubicBezTo>
                  <a:close/>
                  <a:moveTo>
                    <a:pt x="833305" y="992422"/>
                  </a:moveTo>
                  <a:cubicBezTo>
                    <a:pt x="834394" y="1059936"/>
                    <a:pt x="835483" y="1125636"/>
                    <a:pt x="836572" y="1191154"/>
                  </a:cubicBezTo>
                  <a:cubicBezTo>
                    <a:pt x="920421" y="1191154"/>
                    <a:pt x="1003180" y="1191154"/>
                    <a:pt x="1087391" y="1191154"/>
                  </a:cubicBezTo>
                  <a:cubicBezTo>
                    <a:pt x="1002272" y="1124547"/>
                    <a:pt x="918424" y="1059029"/>
                    <a:pt x="833305" y="992422"/>
                  </a:cubicBezTo>
                  <a:close/>
                  <a:moveTo>
                    <a:pt x="1055404" y="817761"/>
                  </a:moveTo>
                  <a:cubicBezTo>
                    <a:pt x="1051910" y="816514"/>
                    <a:pt x="1047464" y="817648"/>
                    <a:pt x="1042745" y="821277"/>
                  </a:cubicBezTo>
                  <a:cubicBezTo>
                    <a:pt x="1023507" y="836341"/>
                    <a:pt x="1004269" y="851405"/>
                    <a:pt x="985031" y="866468"/>
                  </a:cubicBezTo>
                  <a:cubicBezTo>
                    <a:pt x="941473" y="900770"/>
                    <a:pt x="897916" y="934890"/>
                    <a:pt x="853269" y="969918"/>
                  </a:cubicBezTo>
                  <a:cubicBezTo>
                    <a:pt x="940384" y="1037976"/>
                    <a:pt x="1026411" y="1105309"/>
                    <a:pt x="1113707" y="1173549"/>
                  </a:cubicBezTo>
                  <a:cubicBezTo>
                    <a:pt x="1108625" y="1138521"/>
                    <a:pt x="1103907" y="1105490"/>
                    <a:pt x="1099007" y="1072459"/>
                  </a:cubicBezTo>
                  <a:cubicBezTo>
                    <a:pt x="1092654" y="1029628"/>
                    <a:pt x="1086121" y="986615"/>
                    <a:pt x="1079587" y="943783"/>
                  </a:cubicBezTo>
                  <a:cubicBezTo>
                    <a:pt x="1073779" y="905307"/>
                    <a:pt x="1068335" y="866831"/>
                    <a:pt x="1062346" y="828537"/>
                  </a:cubicBezTo>
                  <a:cubicBezTo>
                    <a:pt x="1061439" y="822639"/>
                    <a:pt x="1058898" y="819009"/>
                    <a:pt x="1055404" y="817761"/>
                  </a:cubicBezTo>
                  <a:close/>
                  <a:moveTo>
                    <a:pt x="576134" y="791513"/>
                  </a:moveTo>
                  <a:cubicBezTo>
                    <a:pt x="563067" y="921460"/>
                    <a:pt x="550181" y="1049773"/>
                    <a:pt x="537114" y="1179357"/>
                  </a:cubicBezTo>
                  <a:cubicBezTo>
                    <a:pt x="539292" y="1178086"/>
                    <a:pt x="540199" y="1177723"/>
                    <a:pt x="540744" y="1177179"/>
                  </a:cubicBezTo>
                  <a:cubicBezTo>
                    <a:pt x="625863" y="1110391"/>
                    <a:pt x="710981" y="1043602"/>
                    <a:pt x="796100" y="976996"/>
                  </a:cubicBezTo>
                  <a:cubicBezTo>
                    <a:pt x="804449" y="970462"/>
                    <a:pt x="804449" y="969918"/>
                    <a:pt x="796100" y="963384"/>
                  </a:cubicBezTo>
                  <a:cubicBezTo>
                    <a:pt x="736934" y="916923"/>
                    <a:pt x="677587" y="870643"/>
                    <a:pt x="618240" y="824181"/>
                  </a:cubicBezTo>
                  <a:cubicBezTo>
                    <a:pt x="604628" y="813473"/>
                    <a:pt x="590835" y="802947"/>
                    <a:pt x="576134" y="791513"/>
                  </a:cubicBezTo>
                  <a:close/>
                  <a:moveTo>
                    <a:pt x="832035" y="779716"/>
                  </a:moveTo>
                  <a:cubicBezTo>
                    <a:pt x="832035" y="836160"/>
                    <a:pt x="832035" y="891151"/>
                    <a:pt x="832035" y="948865"/>
                  </a:cubicBezTo>
                  <a:lnTo>
                    <a:pt x="1031534" y="792496"/>
                  </a:lnTo>
                  <a:lnTo>
                    <a:pt x="1031242" y="791569"/>
                  </a:lnTo>
                  <a:lnTo>
                    <a:pt x="1035405" y="783570"/>
                  </a:lnTo>
                  <a:close/>
                  <a:moveTo>
                    <a:pt x="607714" y="775723"/>
                  </a:moveTo>
                  <a:cubicBezTo>
                    <a:pt x="607532" y="776449"/>
                    <a:pt x="607532" y="776994"/>
                    <a:pt x="607351" y="777720"/>
                  </a:cubicBezTo>
                  <a:cubicBezTo>
                    <a:pt x="671598" y="827993"/>
                    <a:pt x="735845" y="878265"/>
                    <a:pt x="800637" y="928901"/>
                  </a:cubicBezTo>
                  <a:cubicBezTo>
                    <a:pt x="800637" y="878810"/>
                    <a:pt x="800637" y="829626"/>
                    <a:pt x="800637" y="779353"/>
                  </a:cubicBezTo>
                  <a:cubicBezTo>
                    <a:pt x="735119" y="778083"/>
                    <a:pt x="671417" y="776812"/>
                    <a:pt x="607714" y="775723"/>
                  </a:cubicBezTo>
                  <a:close/>
                  <a:moveTo>
                    <a:pt x="796931" y="594770"/>
                  </a:moveTo>
                  <a:cubicBezTo>
                    <a:pt x="732637" y="645191"/>
                    <a:pt x="669686" y="694418"/>
                    <a:pt x="605840" y="744540"/>
                  </a:cubicBezTo>
                  <a:cubicBezTo>
                    <a:pt x="671029" y="744540"/>
                    <a:pt x="734576" y="744540"/>
                    <a:pt x="799169" y="744540"/>
                  </a:cubicBezTo>
                  <a:cubicBezTo>
                    <a:pt x="798423" y="694866"/>
                    <a:pt x="797677" y="645489"/>
                    <a:pt x="796931" y="594770"/>
                  </a:cubicBezTo>
                  <a:close/>
                  <a:moveTo>
                    <a:pt x="821693" y="581046"/>
                  </a:moveTo>
                  <a:cubicBezTo>
                    <a:pt x="822588" y="636538"/>
                    <a:pt x="823483" y="690540"/>
                    <a:pt x="824378" y="744391"/>
                  </a:cubicBezTo>
                  <a:cubicBezTo>
                    <a:pt x="893297" y="744391"/>
                    <a:pt x="961320" y="744391"/>
                    <a:pt x="1030536" y="744391"/>
                  </a:cubicBezTo>
                  <a:cubicBezTo>
                    <a:pt x="960574" y="689645"/>
                    <a:pt x="891656" y="635793"/>
                    <a:pt x="821693" y="581046"/>
                  </a:cubicBezTo>
                  <a:close/>
                  <a:moveTo>
                    <a:pt x="1004245" y="437486"/>
                  </a:moveTo>
                  <a:cubicBezTo>
                    <a:pt x="1001373" y="436461"/>
                    <a:pt x="997719" y="437393"/>
                    <a:pt x="993840" y="440376"/>
                  </a:cubicBezTo>
                  <a:cubicBezTo>
                    <a:pt x="978027" y="452757"/>
                    <a:pt x="962215" y="465139"/>
                    <a:pt x="946402" y="477520"/>
                  </a:cubicBezTo>
                  <a:cubicBezTo>
                    <a:pt x="910601" y="505714"/>
                    <a:pt x="874799" y="533758"/>
                    <a:pt x="838102" y="562549"/>
                  </a:cubicBezTo>
                  <a:cubicBezTo>
                    <a:pt x="909705" y="618489"/>
                    <a:pt x="980414" y="673832"/>
                    <a:pt x="1052166" y="729921"/>
                  </a:cubicBezTo>
                  <a:cubicBezTo>
                    <a:pt x="1047989" y="701130"/>
                    <a:pt x="1044111" y="673981"/>
                    <a:pt x="1040084" y="646831"/>
                  </a:cubicBezTo>
                  <a:cubicBezTo>
                    <a:pt x="1034862" y="611627"/>
                    <a:pt x="1029492" y="576273"/>
                    <a:pt x="1024122" y="541068"/>
                  </a:cubicBezTo>
                  <a:cubicBezTo>
                    <a:pt x="1019348" y="509443"/>
                    <a:pt x="1014873" y="477818"/>
                    <a:pt x="1009951" y="446343"/>
                  </a:cubicBezTo>
                  <a:cubicBezTo>
                    <a:pt x="1009205" y="441495"/>
                    <a:pt x="1007117" y="438511"/>
                    <a:pt x="1004245" y="437486"/>
                  </a:cubicBezTo>
                  <a:close/>
                  <a:moveTo>
                    <a:pt x="610315" y="415911"/>
                  </a:moveTo>
                  <a:cubicBezTo>
                    <a:pt x="599575" y="522720"/>
                    <a:pt x="588983" y="628185"/>
                    <a:pt x="578243" y="734695"/>
                  </a:cubicBezTo>
                  <a:cubicBezTo>
                    <a:pt x="580033" y="733650"/>
                    <a:pt x="580778" y="733352"/>
                    <a:pt x="581226" y="732905"/>
                  </a:cubicBezTo>
                  <a:cubicBezTo>
                    <a:pt x="651189" y="678009"/>
                    <a:pt x="721151" y="623113"/>
                    <a:pt x="791113" y="568367"/>
                  </a:cubicBezTo>
                  <a:cubicBezTo>
                    <a:pt x="797975" y="562996"/>
                    <a:pt x="797975" y="562549"/>
                    <a:pt x="791113" y="557179"/>
                  </a:cubicBezTo>
                  <a:cubicBezTo>
                    <a:pt x="742482" y="518991"/>
                    <a:pt x="693703" y="480951"/>
                    <a:pt x="644923" y="442763"/>
                  </a:cubicBezTo>
                  <a:cubicBezTo>
                    <a:pt x="633735" y="433961"/>
                    <a:pt x="622398" y="425309"/>
                    <a:pt x="610315" y="415911"/>
                  </a:cubicBezTo>
                  <a:close/>
                  <a:moveTo>
                    <a:pt x="1030322" y="412680"/>
                  </a:moveTo>
                  <a:lnTo>
                    <a:pt x="1030686" y="414569"/>
                  </a:lnTo>
                  <a:cubicBezTo>
                    <a:pt x="1037100" y="460216"/>
                    <a:pt x="1044111" y="505714"/>
                    <a:pt x="1050973" y="551361"/>
                  </a:cubicBezTo>
                  <a:cubicBezTo>
                    <a:pt x="1056790" y="589847"/>
                    <a:pt x="1062608" y="628335"/>
                    <a:pt x="1068427" y="666821"/>
                  </a:cubicBezTo>
                  <a:cubicBezTo>
                    <a:pt x="1072006" y="691136"/>
                    <a:pt x="1075736" y="715302"/>
                    <a:pt x="1079316" y="739618"/>
                  </a:cubicBezTo>
                  <a:cubicBezTo>
                    <a:pt x="1079465" y="740811"/>
                    <a:pt x="1079167" y="742900"/>
                    <a:pt x="1079763" y="743198"/>
                  </a:cubicBezTo>
                  <a:lnTo>
                    <a:pt x="1080791" y="744748"/>
                  </a:lnTo>
                  <a:lnTo>
                    <a:pt x="1476534" y="412680"/>
                  </a:lnTo>
                  <a:close/>
                  <a:moveTo>
                    <a:pt x="820649" y="412680"/>
                  </a:moveTo>
                  <a:lnTo>
                    <a:pt x="820649" y="545245"/>
                  </a:lnTo>
                  <a:lnTo>
                    <a:pt x="989779" y="412680"/>
                  </a:lnTo>
                  <a:close/>
                  <a:moveTo>
                    <a:pt x="646336" y="412680"/>
                  </a:moveTo>
                  <a:lnTo>
                    <a:pt x="794842" y="528836"/>
                  </a:lnTo>
                  <a:lnTo>
                    <a:pt x="794842" y="412680"/>
                  </a:lnTo>
                  <a:close/>
                  <a:moveTo>
                    <a:pt x="171855" y="412680"/>
                  </a:moveTo>
                  <a:lnTo>
                    <a:pt x="553095" y="732578"/>
                  </a:lnTo>
                  <a:lnTo>
                    <a:pt x="562729" y="639075"/>
                  </a:lnTo>
                  <a:cubicBezTo>
                    <a:pt x="565414" y="612671"/>
                    <a:pt x="567950" y="586267"/>
                    <a:pt x="570635" y="559864"/>
                  </a:cubicBezTo>
                  <a:cubicBezTo>
                    <a:pt x="573917" y="527344"/>
                    <a:pt x="577348" y="494675"/>
                    <a:pt x="580630" y="462155"/>
                  </a:cubicBezTo>
                  <a:lnTo>
                    <a:pt x="585568" y="412680"/>
                  </a:lnTo>
                  <a:close/>
                  <a:moveTo>
                    <a:pt x="789920" y="135167"/>
                  </a:moveTo>
                  <a:cubicBezTo>
                    <a:pt x="736814" y="215721"/>
                    <a:pt x="683708" y="296274"/>
                    <a:pt x="630156" y="377723"/>
                  </a:cubicBezTo>
                  <a:cubicBezTo>
                    <a:pt x="685648" y="378767"/>
                    <a:pt x="739798" y="379662"/>
                    <a:pt x="794395" y="380706"/>
                  </a:cubicBezTo>
                  <a:cubicBezTo>
                    <a:pt x="793350" y="298512"/>
                    <a:pt x="792455" y="217063"/>
                    <a:pt x="791411" y="135764"/>
                  </a:cubicBezTo>
                  <a:cubicBezTo>
                    <a:pt x="790964" y="135615"/>
                    <a:pt x="790368" y="135466"/>
                    <a:pt x="789920" y="135167"/>
                  </a:cubicBezTo>
                  <a:close/>
                  <a:moveTo>
                    <a:pt x="818262" y="127261"/>
                  </a:moveTo>
                  <a:cubicBezTo>
                    <a:pt x="817666" y="127411"/>
                    <a:pt x="817069" y="127411"/>
                    <a:pt x="816622" y="127559"/>
                  </a:cubicBezTo>
                  <a:cubicBezTo>
                    <a:pt x="817517" y="211842"/>
                    <a:pt x="818561" y="296126"/>
                    <a:pt x="819456" y="381303"/>
                  </a:cubicBezTo>
                  <a:cubicBezTo>
                    <a:pt x="876291" y="382198"/>
                    <a:pt x="932231" y="383243"/>
                    <a:pt x="989513" y="384138"/>
                  </a:cubicBezTo>
                  <a:cubicBezTo>
                    <a:pt x="931634" y="297319"/>
                    <a:pt x="874948" y="212290"/>
                    <a:pt x="818262" y="127261"/>
                  </a:cubicBezTo>
                  <a:close/>
                  <a:moveTo>
                    <a:pt x="762323" y="118161"/>
                  </a:moveTo>
                  <a:cubicBezTo>
                    <a:pt x="727715" y="118460"/>
                    <a:pt x="693256" y="118609"/>
                    <a:pt x="658647" y="118908"/>
                  </a:cubicBezTo>
                  <a:cubicBezTo>
                    <a:pt x="652979" y="118908"/>
                    <a:pt x="645520" y="117267"/>
                    <a:pt x="642089" y="120101"/>
                  </a:cubicBezTo>
                  <a:cubicBezTo>
                    <a:pt x="638807" y="122786"/>
                    <a:pt x="639702" y="130543"/>
                    <a:pt x="638807" y="135914"/>
                  </a:cubicBezTo>
                  <a:cubicBezTo>
                    <a:pt x="638807" y="136212"/>
                    <a:pt x="638658" y="136361"/>
                    <a:pt x="638658" y="136659"/>
                  </a:cubicBezTo>
                  <a:cubicBezTo>
                    <a:pt x="635376" y="168732"/>
                    <a:pt x="632094" y="200804"/>
                    <a:pt x="628812" y="232876"/>
                  </a:cubicBezTo>
                  <a:cubicBezTo>
                    <a:pt x="625978" y="260772"/>
                    <a:pt x="623144" y="288666"/>
                    <a:pt x="620310" y="316562"/>
                  </a:cubicBezTo>
                  <a:cubicBezTo>
                    <a:pt x="619116" y="327899"/>
                    <a:pt x="618221" y="339236"/>
                    <a:pt x="617028" y="350424"/>
                  </a:cubicBezTo>
                  <a:cubicBezTo>
                    <a:pt x="617475" y="350574"/>
                    <a:pt x="617923" y="350574"/>
                    <a:pt x="618371" y="350723"/>
                  </a:cubicBezTo>
                  <a:cubicBezTo>
                    <a:pt x="669239" y="273749"/>
                    <a:pt x="719957" y="196627"/>
                    <a:pt x="771720" y="118161"/>
                  </a:cubicBezTo>
                  <a:cubicBezTo>
                    <a:pt x="767544" y="118161"/>
                    <a:pt x="765007" y="118161"/>
                    <a:pt x="762323" y="118161"/>
                  </a:cubicBezTo>
                  <a:close/>
                  <a:moveTo>
                    <a:pt x="954457" y="116819"/>
                  </a:moveTo>
                  <a:cubicBezTo>
                    <a:pt x="931932" y="117117"/>
                    <a:pt x="909258" y="117267"/>
                    <a:pt x="886733" y="117416"/>
                  </a:cubicBezTo>
                  <a:cubicBezTo>
                    <a:pt x="872264" y="117416"/>
                    <a:pt x="857644" y="117416"/>
                    <a:pt x="841384" y="117416"/>
                  </a:cubicBezTo>
                  <a:cubicBezTo>
                    <a:pt x="892700" y="194688"/>
                    <a:pt x="943121" y="270170"/>
                    <a:pt x="993392" y="345800"/>
                  </a:cubicBezTo>
                  <a:cubicBezTo>
                    <a:pt x="993840" y="345651"/>
                    <a:pt x="994138" y="345502"/>
                    <a:pt x="994585" y="345352"/>
                  </a:cubicBezTo>
                  <a:cubicBezTo>
                    <a:pt x="992945" y="332971"/>
                    <a:pt x="991303" y="320590"/>
                    <a:pt x="989513" y="308208"/>
                  </a:cubicBezTo>
                  <a:cubicBezTo>
                    <a:pt x="980265" y="246600"/>
                    <a:pt x="970867" y="184842"/>
                    <a:pt x="961767" y="123233"/>
                  </a:cubicBezTo>
                  <a:cubicBezTo>
                    <a:pt x="961021" y="118013"/>
                    <a:pt x="959231" y="116819"/>
                    <a:pt x="954457" y="116819"/>
                  </a:cubicBezTo>
                  <a:close/>
                  <a:moveTo>
                    <a:pt x="686185" y="0"/>
                  </a:moveTo>
                  <a:lnTo>
                    <a:pt x="934104" y="0"/>
                  </a:lnTo>
                  <a:cubicBezTo>
                    <a:pt x="954339" y="0"/>
                    <a:pt x="970742" y="16403"/>
                    <a:pt x="970742" y="36638"/>
                  </a:cubicBezTo>
                  <a:lnTo>
                    <a:pt x="961098" y="59922"/>
                  </a:lnTo>
                  <a:lnTo>
                    <a:pt x="1051055" y="59922"/>
                  </a:lnTo>
                  <a:cubicBezTo>
                    <a:pt x="1063680" y="59922"/>
                    <a:pt x="1073915" y="70157"/>
                    <a:pt x="1073915" y="82782"/>
                  </a:cubicBezTo>
                  <a:lnTo>
                    <a:pt x="1073914" y="82782"/>
                  </a:lnTo>
                  <a:cubicBezTo>
                    <a:pt x="1073914" y="95407"/>
                    <a:pt x="1063679" y="105642"/>
                    <a:pt x="1051054" y="105642"/>
                  </a:cubicBezTo>
                  <a:lnTo>
                    <a:pt x="984543" y="105642"/>
                  </a:lnTo>
                  <a:lnTo>
                    <a:pt x="1025912" y="382944"/>
                  </a:lnTo>
                  <a:cubicBezTo>
                    <a:pt x="1027254" y="382795"/>
                    <a:pt x="1028447" y="382646"/>
                    <a:pt x="1029492" y="382348"/>
                  </a:cubicBezTo>
                  <a:cubicBezTo>
                    <a:pt x="1029492" y="382944"/>
                    <a:pt x="1029791" y="383541"/>
                    <a:pt x="1029641" y="383839"/>
                  </a:cubicBezTo>
                  <a:lnTo>
                    <a:pt x="1029470" y="385248"/>
                  </a:lnTo>
                  <a:lnTo>
                    <a:pt x="1157032" y="385248"/>
                  </a:lnTo>
                  <a:lnTo>
                    <a:pt x="1157032" y="310832"/>
                  </a:lnTo>
                  <a:lnTo>
                    <a:pt x="1126536" y="310832"/>
                  </a:lnTo>
                  <a:cubicBezTo>
                    <a:pt x="1121486" y="310832"/>
                    <a:pt x="1117392" y="306738"/>
                    <a:pt x="1117392" y="301688"/>
                  </a:cubicBezTo>
                  <a:cubicBezTo>
                    <a:pt x="1117392" y="296638"/>
                    <a:pt x="1121486" y="292544"/>
                    <a:pt x="1126536" y="292544"/>
                  </a:cubicBezTo>
                  <a:lnTo>
                    <a:pt x="1157032" y="292544"/>
                  </a:lnTo>
                  <a:lnTo>
                    <a:pt x="1157032" y="282034"/>
                  </a:lnTo>
                  <a:lnTo>
                    <a:pt x="1126536" y="282034"/>
                  </a:lnTo>
                  <a:cubicBezTo>
                    <a:pt x="1121486" y="282034"/>
                    <a:pt x="1117392" y="277940"/>
                    <a:pt x="1117392" y="272890"/>
                  </a:cubicBezTo>
                  <a:cubicBezTo>
                    <a:pt x="1117392" y="267840"/>
                    <a:pt x="1121486" y="263746"/>
                    <a:pt x="1126536" y="263746"/>
                  </a:cubicBezTo>
                  <a:lnTo>
                    <a:pt x="1157032" y="263746"/>
                  </a:lnTo>
                  <a:lnTo>
                    <a:pt x="1157032" y="253236"/>
                  </a:lnTo>
                  <a:lnTo>
                    <a:pt x="1126536" y="253236"/>
                  </a:lnTo>
                  <a:cubicBezTo>
                    <a:pt x="1121486" y="253236"/>
                    <a:pt x="1117392" y="249142"/>
                    <a:pt x="1117392" y="244092"/>
                  </a:cubicBezTo>
                  <a:cubicBezTo>
                    <a:pt x="1117392" y="239042"/>
                    <a:pt x="1121486" y="234948"/>
                    <a:pt x="1126536" y="234948"/>
                  </a:cubicBezTo>
                  <a:lnTo>
                    <a:pt x="1157032" y="234948"/>
                  </a:lnTo>
                  <a:lnTo>
                    <a:pt x="1157032" y="219866"/>
                  </a:lnTo>
                  <a:cubicBezTo>
                    <a:pt x="1157032" y="212291"/>
                    <a:pt x="1163173" y="206150"/>
                    <a:pt x="1170748" y="206150"/>
                  </a:cubicBezTo>
                  <a:cubicBezTo>
                    <a:pt x="1178323" y="206150"/>
                    <a:pt x="1184464" y="212291"/>
                    <a:pt x="1184464" y="219866"/>
                  </a:cubicBezTo>
                  <a:lnTo>
                    <a:pt x="1184464" y="234948"/>
                  </a:lnTo>
                  <a:lnTo>
                    <a:pt x="1210556" y="234948"/>
                  </a:lnTo>
                  <a:cubicBezTo>
                    <a:pt x="1215606" y="234948"/>
                    <a:pt x="1219700" y="239042"/>
                    <a:pt x="1219700" y="244092"/>
                  </a:cubicBezTo>
                  <a:cubicBezTo>
                    <a:pt x="1219700" y="249142"/>
                    <a:pt x="1215606" y="253236"/>
                    <a:pt x="1210556" y="253236"/>
                  </a:cubicBezTo>
                  <a:lnTo>
                    <a:pt x="1184464" y="253236"/>
                  </a:lnTo>
                  <a:lnTo>
                    <a:pt x="1184464" y="263746"/>
                  </a:lnTo>
                  <a:lnTo>
                    <a:pt x="1210556" y="263746"/>
                  </a:lnTo>
                  <a:cubicBezTo>
                    <a:pt x="1215606" y="263746"/>
                    <a:pt x="1219700" y="267840"/>
                    <a:pt x="1219700" y="272890"/>
                  </a:cubicBezTo>
                  <a:cubicBezTo>
                    <a:pt x="1219700" y="277940"/>
                    <a:pt x="1215606" y="282034"/>
                    <a:pt x="1210556" y="282034"/>
                  </a:cubicBezTo>
                  <a:lnTo>
                    <a:pt x="1184464" y="282034"/>
                  </a:lnTo>
                  <a:lnTo>
                    <a:pt x="1184464" y="292544"/>
                  </a:lnTo>
                  <a:lnTo>
                    <a:pt x="1210556" y="292544"/>
                  </a:lnTo>
                  <a:cubicBezTo>
                    <a:pt x="1215606" y="292544"/>
                    <a:pt x="1219700" y="296638"/>
                    <a:pt x="1219700" y="301688"/>
                  </a:cubicBezTo>
                  <a:cubicBezTo>
                    <a:pt x="1219700" y="306738"/>
                    <a:pt x="1215606" y="310832"/>
                    <a:pt x="1210556" y="310832"/>
                  </a:cubicBezTo>
                  <a:lnTo>
                    <a:pt x="1184464" y="310832"/>
                  </a:lnTo>
                  <a:lnTo>
                    <a:pt x="1184464" y="385248"/>
                  </a:lnTo>
                  <a:lnTo>
                    <a:pt x="1315794" y="385248"/>
                  </a:lnTo>
                  <a:lnTo>
                    <a:pt x="1315794" y="310832"/>
                  </a:lnTo>
                  <a:lnTo>
                    <a:pt x="1286537" y="310832"/>
                  </a:lnTo>
                  <a:cubicBezTo>
                    <a:pt x="1281487" y="310832"/>
                    <a:pt x="1277393" y="306738"/>
                    <a:pt x="1277393" y="301688"/>
                  </a:cubicBezTo>
                  <a:cubicBezTo>
                    <a:pt x="1277393" y="296638"/>
                    <a:pt x="1281487" y="292544"/>
                    <a:pt x="1286537" y="292544"/>
                  </a:cubicBezTo>
                  <a:lnTo>
                    <a:pt x="1315794" y="292544"/>
                  </a:lnTo>
                  <a:lnTo>
                    <a:pt x="1315794" y="282034"/>
                  </a:lnTo>
                  <a:lnTo>
                    <a:pt x="1286537" y="282034"/>
                  </a:lnTo>
                  <a:cubicBezTo>
                    <a:pt x="1281487" y="282034"/>
                    <a:pt x="1277393" y="277940"/>
                    <a:pt x="1277393" y="272890"/>
                  </a:cubicBezTo>
                  <a:cubicBezTo>
                    <a:pt x="1277393" y="267840"/>
                    <a:pt x="1281487" y="263746"/>
                    <a:pt x="1286537" y="263746"/>
                  </a:cubicBezTo>
                  <a:lnTo>
                    <a:pt x="1315794" y="263746"/>
                  </a:lnTo>
                  <a:lnTo>
                    <a:pt x="1315794" y="253236"/>
                  </a:lnTo>
                  <a:lnTo>
                    <a:pt x="1286537" y="253236"/>
                  </a:lnTo>
                  <a:cubicBezTo>
                    <a:pt x="1281487" y="253236"/>
                    <a:pt x="1277393" y="249142"/>
                    <a:pt x="1277393" y="244092"/>
                  </a:cubicBezTo>
                  <a:cubicBezTo>
                    <a:pt x="1277393" y="239042"/>
                    <a:pt x="1281487" y="234948"/>
                    <a:pt x="1286537" y="234948"/>
                  </a:cubicBezTo>
                  <a:lnTo>
                    <a:pt x="1315794" y="234948"/>
                  </a:lnTo>
                  <a:lnTo>
                    <a:pt x="1315794" y="219866"/>
                  </a:lnTo>
                  <a:cubicBezTo>
                    <a:pt x="1315794" y="212291"/>
                    <a:pt x="1321935" y="206150"/>
                    <a:pt x="1329510" y="206150"/>
                  </a:cubicBezTo>
                  <a:cubicBezTo>
                    <a:pt x="1337085" y="206150"/>
                    <a:pt x="1343226" y="212291"/>
                    <a:pt x="1343226" y="219866"/>
                  </a:cubicBezTo>
                  <a:lnTo>
                    <a:pt x="1343226" y="234948"/>
                  </a:lnTo>
                  <a:lnTo>
                    <a:pt x="1370557" y="234948"/>
                  </a:lnTo>
                  <a:cubicBezTo>
                    <a:pt x="1375607" y="234948"/>
                    <a:pt x="1379701" y="239042"/>
                    <a:pt x="1379701" y="244092"/>
                  </a:cubicBezTo>
                  <a:cubicBezTo>
                    <a:pt x="1379701" y="249142"/>
                    <a:pt x="1375607" y="253236"/>
                    <a:pt x="1370557" y="253236"/>
                  </a:cubicBezTo>
                  <a:lnTo>
                    <a:pt x="1343226" y="253236"/>
                  </a:lnTo>
                  <a:lnTo>
                    <a:pt x="1343226" y="263746"/>
                  </a:lnTo>
                  <a:lnTo>
                    <a:pt x="1370557" y="263746"/>
                  </a:lnTo>
                  <a:cubicBezTo>
                    <a:pt x="1375607" y="263746"/>
                    <a:pt x="1379701" y="267840"/>
                    <a:pt x="1379701" y="272890"/>
                  </a:cubicBezTo>
                  <a:cubicBezTo>
                    <a:pt x="1379701" y="277940"/>
                    <a:pt x="1375607" y="282034"/>
                    <a:pt x="1370557" y="282034"/>
                  </a:cubicBezTo>
                  <a:lnTo>
                    <a:pt x="1343226" y="282034"/>
                  </a:lnTo>
                  <a:lnTo>
                    <a:pt x="1343226" y="292544"/>
                  </a:lnTo>
                  <a:lnTo>
                    <a:pt x="1370557" y="292544"/>
                  </a:lnTo>
                  <a:cubicBezTo>
                    <a:pt x="1375607" y="292544"/>
                    <a:pt x="1379701" y="296638"/>
                    <a:pt x="1379701" y="301688"/>
                  </a:cubicBezTo>
                  <a:cubicBezTo>
                    <a:pt x="1379701" y="306738"/>
                    <a:pt x="1375607" y="310832"/>
                    <a:pt x="1370557" y="310832"/>
                  </a:cubicBezTo>
                  <a:lnTo>
                    <a:pt x="1343226" y="310832"/>
                  </a:lnTo>
                  <a:lnTo>
                    <a:pt x="1343226" y="385248"/>
                  </a:lnTo>
                  <a:lnTo>
                    <a:pt x="1497488" y="385248"/>
                  </a:lnTo>
                  <a:lnTo>
                    <a:pt x="1505347" y="388503"/>
                  </a:lnTo>
                  <a:lnTo>
                    <a:pt x="1505405" y="388454"/>
                  </a:lnTo>
                  <a:cubicBezTo>
                    <a:pt x="1511207" y="383585"/>
                    <a:pt x="1519859" y="384342"/>
                    <a:pt x="1524728" y="390145"/>
                  </a:cubicBezTo>
                  <a:cubicBezTo>
                    <a:pt x="1529597" y="395948"/>
                    <a:pt x="1528840" y="404599"/>
                    <a:pt x="1523038" y="409469"/>
                  </a:cubicBezTo>
                  <a:lnTo>
                    <a:pt x="1085083" y="776956"/>
                  </a:lnTo>
                  <a:lnTo>
                    <a:pt x="1087573" y="789880"/>
                  </a:lnTo>
                  <a:cubicBezTo>
                    <a:pt x="1095377" y="845416"/>
                    <a:pt x="1103907" y="900770"/>
                    <a:pt x="1112255" y="956306"/>
                  </a:cubicBezTo>
                  <a:cubicBezTo>
                    <a:pt x="1119333" y="1003130"/>
                    <a:pt x="1126411" y="1049955"/>
                    <a:pt x="1133490" y="1096779"/>
                  </a:cubicBezTo>
                  <a:cubicBezTo>
                    <a:pt x="1137845" y="1126362"/>
                    <a:pt x="1142383" y="1155763"/>
                    <a:pt x="1146738" y="1185346"/>
                  </a:cubicBezTo>
                  <a:cubicBezTo>
                    <a:pt x="1146920" y="1186798"/>
                    <a:pt x="1146557" y="1189339"/>
                    <a:pt x="1147283" y="1189702"/>
                  </a:cubicBezTo>
                  <a:cubicBezTo>
                    <a:pt x="1160532" y="1195328"/>
                    <a:pt x="1152546" y="1206762"/>
                    <a:pt x="1153816" y="1215292"/>
                  </a:cubicBezTo>
                  <a:cubicBezTo>
                    <a:pt x="1155450" y="1226726"/>
                    <a:pt x="1154542" y="1238522"/>
                    <a:pt x="1156176" y="1249956"/>
                  </a:cubicBezTo>
                  <a:cubicBezTo>
                    <a:pt x="1167247" y="1325093"/>
                    <a:pt x="1178862" y="1400230"/>
                    <a:pt x="1190114" y="1475367"/>
                  </a:cubicBezTo>
                  <a:cubicBezTo>
                    <a:pt x="1199370" y="1536710"/>
                    <a:pt x="1208445" y="1598235"/>
                    <a:pt x="1217701" y="1659579"/>
                  </a:cubicBezTo>
                  <a:cubicBezTo>
                    <a:pt x="1218064" y="1661756"/>
                    <a:pt x="1220605" y="1663753"/>
                    <a:pt x="1221875" y="1665931"/>
                  </a:cubicBezTo>
                  <a:cubicBezTo>
                    <a:pt x="1222964" y="1667746"/>
                    <a:pt x="1224416" y="1669924"/>
                    <a:pt x="1224235" y="1671920"/>
                  </a:cubicBezTo>
                  <a:cubicBezTo>
                    <a:pt x="1221875" y="1709307"/>
                    <a:pt x="1230587" y="1745423"/>
                    <a:pt x="1235668" y="1781903"/>
                  </a:cubicBezTo>
                  <a:cubicBezTo>
                    <a:pt x="1242928" y="1833264"/>
                    <a:pt x="1251095" y="1884444"/>
                    <a:pt x="1258718" y="1935625"/>
                  </a:cubicBezTo>
                  <a:cubicBezTo>
                    <a:pt x="1266340" y="1986260"/>
                    <a:pt x="1273600" y="2037077"/>
                    <a:pt x="1281222" y="2087713"/>
                  </a:cubicBezTo>
                  <a:lnTo>
                    <a:pt x="1286826" y="2124229"/>
                  </a:lnTo>
                  <a:lnTo>
                    <a:pt x="1623061" y="2124229"/>
                  </a:lnTo>
                  <a:lnTo>
                    <a:pt x="1636122" y="2129640"/>
                  </a:lnTo>
                  <a:lnTo>
                    <a:pt x="1640572" y="2129637"/>
                  </a:lnTo>
                  <a:lnTo>
                    <a:pt x="1640572" y="2134176"/>
                  </a:lnTo>
                  <a:lnTo>
                    <a:pt x="1645921" y="2147089"/>
                  </a:lnTo>
                  <a:lnTo>
                    <a:pt x="1645920" y="2147089"/>
                  </a:lnTo>
                  <a:lnTo>
                    <a:pt x="1640572" y="2160000"/>
                  </a:lnTo>
                  <a:lnTo>
                    <a:pt x="1640572" y="2166683"/>
                  </a:lnTo>
                  <a:lnTo>
                    <a:pt x="1630945" y="2166683"/>
                  </a:lnTo>
                  <a:lnTo>
                    <a:pt x="1623060" y="2169949"/>
                  </a:lnTo>
                  <a:lnTo>
                    <a:pt x="22860" y="2169948"/>
                  </a:lnTo>
                  <a:lnTo>
                    <a:pt x="14978" y="2166683"/>
                  </a:lnTo>
                  <a:lnTo>
                    <a:pt x="5349" y="2166683"/>
                  </a:lnTo>
                  <a:lnTo>
                    <a:pt x="5349" y="2160002"/>
                  </a:lnTo>
                  <a:lnTo>
                    <a:pt x="0" y="2147089"/>
                  </a:lnTo>
                  <a:lnTo>
                    <a:pt x="6696" y="2130925"/>
                  </a:lnTo>
                  <a:cubicBezTo>
                    <a:pt x="10833" y="2126788"/>
                    <a:pt x="16548" y="2124229"/>
                    <a:pt x="22860" y="2124229"/>
                  </a:cubicBezTo>
                  <a:lnTo>
                    <a:pt x="410941" y="2124229"/>
                  </a:lnTo>
                  <a:lnTo>
                    <a:pt x="415334" y="2082631"/>
                  </a:lnTo>
                  <a:cubicBezTo>
                    <a:pt x="419509" y="2042159"/>
                    <a:pt x="423683" y="2001505"/>
                    <a:pt x="427676" y="1961033"/>
                  </a:cubicBezTo>
                  <a:cubicBezTo>
                    <a:pt x="430943" y="1928365"/>
                    <a:pt x="433846" y="1895515"/>
                    <a:pt x="437295" y="1862847"/>
                  </a:cubicBezTo>
                  <a:cubicBezTo>
                    <a:pt x="441287" y="1823827"/>
                    <a:pt x="445462" y="1784807"/>
                    <a:pt x="449455" y="1745786"/>
                  </a:cubicBezTo>
                  <a:cubicBezTo>
                    <a:pt x="450906" y="1732538"/>
                    <a:pt x="451995" y="1719289"/>
                    <a:pt x="453447" y="1706221"/>
                  </a:cubicBezTo>
                  <a:cubicBezTo>
                    <a:pt x="454173" y="1699688"/>
                    <a:pt x="454173" y="1693517"/>
                    <a:pt x="444554" y="1691158"/>
                  </a:cubicBezTo>
                  <a:cubicBezTo>
                    <a:pt x="461977" y="1681902"/>
                    <a:pt x="456896" y="1666112"/>
                    <a:pt x="458348" y="1653227"/>
                  </a:cubicBezTo>
                  <a:cubicBezTo>
                    <a:pt x="464700" y="1599869"/>
                    <a:pt x="469600" y="1546329"/>
                    <a:pt x="475045" y="1492971"/>
                  </a:cubicBezTo>
                  <a:cubicBezTo>
                    <a:pt x="479582" y="1447962"/>
                    <a:pt x="483756" y="1402771"/>
                    <a:pt x="488112" y="1357761"/>
                  </a:cubicBezTo>
                  <a:cubicBezTo>
                    <a:pt x="492286" y="1315656"/>
                    <a:pt x="496097" y="1273550"/>
                    <a:pt x="501179" y="1231626"/>
                  </a:cubicBezTo>
                  <a:cubicBezTo>
                    <a:pt x="502450" y="1222007"/>
                    <a:pt x="495190" y="1221099"/>
                    <a:pt x="490834" y="1215473"/>
                  </a:cubicBezTo>
                  <a:cubicBezTo>
                    <a:pt x="506805" y="1209484"/>
                    <a:pt x="504446" y="1195328"/>
                    <a:pt x="505898" y="1182805"/>
                  </a:cubicBezTo>
                  <a:cubicBezTo>
                    <a:pt x="510072" y="1142877"/>
                    <a:pt x="514065" y="1102950"/>
                    <a:pt x="518239" y="1063022"/>
                  </a:cubicBezTo>
                  <a:cubicBezTo>
                    <a:pt x="521506" y="1030898"/>
                    <a:pt x="524591" y="998774"/>
                    <a:pt x="527858" y="966651"/>
                  </a:cubicBezTo>
                  <a:cubicBezTo>
                    <a:pt x="531851" y="927086"/>
                    <a:pt x="536025" y="887340"/>
                    <a:pt x="540018" y="847775"/>
                  </a:cubicBezTo>
                  <a:lnTo>
                    <a:pt x="548341" y="764399"/>
                  </a:lnTo>
                  <a:lnTo>
                    <a:pt x="132037" y="415079"/>
                  </a:lnTo>
                  <a:lnTo>
                    <a:pt x="129621" y="410438"/>
                  </a:lnTo>
                  <a:lnTo>
                    <a:pt x="125334" y="408662"/>
                  </a:lnTo>
                  <a:cubicBezTo>
                    <a:pt x="122852" y="406180"/>
                    <a:pt x="121316" y="402751"/>
                    <a:pt x="121316" y="398964"/>
                  </a:cubicBezTo>
                  <a:cubicBezTo>
                    <a:pt x="121316" y="391389"/>
                    <a:pt x="127457" y="385248"/>
                    <a:pt x="135032" y="385248"/>
                  </a:cubicBezTo>
                  <a:lnTo>
                    <a:pt x="301963" y="385248"/>
                  </a:lnTo>
                  <a:lnTo>
                    <a:pt x="301963" y="319242"/>
                  </a:lnTo>
                  <a:lnTo>
                    <a:pt x="274367" y="319242"/>
                  </a:lnTo>
                  <a:cubicBezTo>
                    <a:pt x="269317" y="319242"/>
                    <a:pt x="265223" y="315148"/>
                    <a:pt x="265223" y="310098"/>
                  </a:cubicBezTo>
                  <a:cubicBezTo>
                    <a:pt x="265223" y="305048"/>
                    <a:pt x="269317" y="300954"/>
                    <a:pt x="274367" y="300954"/>
                  </a:cubicBezTo>
                  <a:lnTo>
                    <a:pt x="301963" y="300954"/>
                  </a:lnTo>
                  <a:lnTo>
                    <a:pt x="301963" y="290444"/>
                  </a:lnTo>
                  <a:lnTo>
                    <a:pt x="274367" y="290444"/>
                  </a:lnTo>
                  <a:cubicBezTo>
                    <a:pt x="269317" y="290444"/>
                    <a:pt x="265223" y="286350"/>
                    <a:pt x="265223" y="281300"/>
                  </a:cubicBezTo>
                  <a:cubicBezTo>
                    <a:pt x="265223" y="276250"/>
                    <a:pt x="269317" y="272156"/>
                    <a:pt x="274367" y="272156"/>
                  </a:cubicBezTo>
                  <a:lnTo>
                    <a:pt x="301963" y="272156"/>
                  </a:lnTo>
                  <a:lnTo>
                    <a:pt x="301963" y="261646"/>
                  </a:lnTo>
                  <a:lnTo>
                    <a:pt x="274367" y="261646"/>
                  </a:lnTo>
                  <a:cubicBezTo>
                    <a:pt x="269317" y="261646"/>
                    <a:pt x="265223" y="257552"/>
                    <a:pt x="265223" y="252502"/>
                  </a:cubicBezTo>
                  <a:cubicBezTo>
                    <a:pt x="265223" y="247452"/>
                    <a:pt x="269317" y="243358"/>
                    <a:pt x="274367" y="243358"/>
                  </a:cubicBezTo>
                  <a:lnTo>
                    <a:pt x="301963" y="243358"/>
                  </a:lnTo>
                  <a:lnTo>
                    <a:pt x="301963" y="219866"/>
                  </a:lnTo>
                  <a:cubicBezTo>
                    <a:pt x="301963" y="212291"/>
                    <a:pt x="308104" y="206150"/>
                    <a:pt x="315679" y="206150"/>
                  </a:cubicBezTo>
                  <a:cubicBezTo>
                    <a:pt x="323254" y="206150"/>
                    <a:pt x="329395" y="212291"/>
                    <a:pt x="329395" y="219866"/>
                  </a:cubicBezTo>
                  <a:lnTo>
                    <a:pt x="329395" y="243358"/>
                  </a:lnTo>
                  <a:lnTo>
                    <a:pt x="358387" y="243358"/>
                  </a:lnTo>
                  <a:cubicBezTo>
                    <a:pt x="363437" y="243358"/>
                    <a:pt x="367531" y="247452"/>
                    <a:pt x="367531" y="252502"/>
                  </a:cubicBezTo>
                  <a:cubicBezTo>
                    <a:pt x="367531" y="257552"/>
                    <a:pt x="363437" y="261646"/>
                    <a:pt x="358387" y="261646"/>
                  </a:cubicBezTo>
                  <a:lnTo>
                    <a:pt x="329395" y="261646"/>
                  </a:lnTo>
                  <a:lnTo>
                    <a:pt x="329395" y="272156"/>
                  </a:lnTo>
                  <a:lnTo>
                    <a:pt x="358387" y="272156"/>
                  </a:lnTo>
                  <a:cubicBezTo>
                    <a:pt x="363437" y="272156"/>
                    <a:pt x="367531" y="276250"/>
                    <a:pt x="367531" y="281300"/>
                  </a:cubicBezTo>
                  <a:cubicBezTo>
                    <a:pt x="367531" y="286350"/>
                    <a:pt x="363437" y="290444"/>
                    <a:pt x="358387" y="290444"/>
                  </a:cubicBezTo>
                  <a:lnTo>
                    <a:pt x="329395" y="290444"/>
                  </a:lnTo>
                  <a:lnTo>
                    <a:pt x="329395" y="300954"/>
                  </a:lnTo>
                  <a:lnTo>
                    <a:pt x="358387" y="300954"/>
                  </a:lnTo>
                  <a:cubicBezTo>
                    <a:pt x="363437" y="300954"/>
                    <a:pt x="367531" y="305048"/>
                    <a:pt x="367531" y="310098"/>
                  </a:cubicBezTo>
                  <a:cubicBezTo>
                    <a:pt x="367531" y="315148"/>
                    <a:pt x="363437" y="319242"/>
                    <a:pt x="358387" y="319242"/>
                  </a:cubicBezTo>
                  <a:lnTo>
                    <a:pt x="329395" y="319242"/>
                  </a:lnTo>
                  <a:lnTo>
                    <a:pt x="329395" y="385248"/>
                  </a:lnTo>
                  <a:lnTo>
                    <a:pt x="447531" y="385248"/>
                  </a:lnTo>
                  <a:lnTo>
                    <a:pt x="447531" y="315782"/>
                  </a:lnTo>
                  <a:lnTo>
                    <a:pt x="417009" y="315782"/>
                  </a:lnTo>
                  <a:cubicBezTo>
                    <a:pt x="411959" y="315782"/>
                    <a:pt x="407865" y="311688"/>
                    <a:pt x="407865" y="306638"/>
                  </a:cubicBezTo>
                  <a:cubicBezTo>
                    <a:pt x="407865" y="301588"/>
                    <a:pt x="411959" y="297494"/>
                    <a:pt x="417009" y="297494"/>
                  </a:cubicBezTo>
                  <a:lnTo>
                    <a:pt x="447531" y="297494"/>
                  </a:lnTo>
                  <a:lnTo>
                    <a:pt x="447531" y="286984"/>
                  </a:lnTo>
                  <a:lnTo>
                    <a:pt x="417009" y="286984"/>
                  </a:lnTo>
                  <a:cubicBezTo>
                    <a:pt x="411959" y="286984"/>
                    <a:pt x="407865" y="282890"/>
                    <a:pt x="407865" y="277840"/>
                  </a:cubicBezTo>
                  <a:cubicBezTo>
                    <a:pt x="407865" y="272790"/>
                    <a:pt x="411959" y="268696"/>
                    <a:pt x="417009" y="268696"/>
                  </a:cubicBezTo>
                  <a:lnTo>
                    <a:pt x="447531" y="268696"/>
                  </a:lnTo>
                  <a:lnTo>
                    <a:pt x="447531" y="258186"/>
                  </a:lnTo>
                  <a:lnTo>
                    <a:pt x="417009" y="258186"/>
                  </a:lnTo>
                  <a:cubicBezTo>
                    <a:pt x="411959" y="258186"/>
                    <a:pt x="407865" y="254092"/>
                    <a:pt x="407865" y="249042"/>
                  </a:cubicBezTo>
                  <a:cubicBezTo>
                    <a:pt x="407865" y="243992"/>
                    <a:pt x="411959" y="239898"/>
                    <a:pt x="417009" y="239898"/>
                  </a:cubicBezTo>
                  <a:lnTo>
                    <a:pt x="447531" y="239898"/>
                  </a:lnTo>
                  <a:lnTo>
                    <a:pt x="447531" y="219866"/>
                  </a:lnTo>
                  <a:cubicBezTo>
                    <a:pt x="447531" y="212291"/>
                    <a:pt x="453672" y="206150"/>
                    <a:pt x="461247" y="206150"/>
                  </a:cubicBezTo>
                  <a:cubicBezTo>
                    <a:pt x="468822" y="206150"/>
                    <a:pt x="474963" y="212291"/>
                    <a:pt x="474963" y="219866"/>
                  </a:cubicBezTo>
                  <a:lnTo>
                    <a:pt x="474963" y="239898"/>
                  </a:lnTo>
                  <a:lnTo>
                    <a:pt x="501029" y="239898"/>
                  </a:lnTo>
                  <a:cubicBezTo>
                    <a:pt x="506079" y="239898"/>
                    <a:pt x="510173" y="243992"/>
                    <a:pt x="510173" y="249042"/>
                  </a:cubicBezTo>
                  <a:cubicBezTo>
                    <a:pt x="510173" y="254092"/>
                    <a:pt x="506079" y="258186"/>
                    <a:pt x="501029" y="258186"/>
                  </a:cubicBezTo>
                  <a:lnTo>
                    <a:pt x="474963" y="258186"/>
                  </a:lnTo>
                  <a:lnTo>
                    <a:pt x="474963" y="268696"/>
                  </a:lnTo>
                  <a:lnTo>
                    <a:pt x="501029" y="268696"/>
                  </a:lnTo>
                  <a:cubicBezTo>
                    <a:pt x="506079" y="268696"/>
                    <a:pt x="510173" y="272790"/>
                    <a:pt x="510173" y="277840"/>
                  </a:cubicBezTo>
                  <a:cubicBezTo>
                    <a:pt x="510173" y="282890"/>
                    <a:pt x="506079" y="286984"/>
                    <a:pt x="501029" y="286984"/>
                  </a:cubicBezTo>
                  <a:lnTo>
                    <a:pt x="474963" y="286984"/>
                  </a:lnTo>
                  <a:lnTo>
                    <a:pt x="474963" y="297494"/>
                  </a:lnTo>
                  <a:lnTo>
                    <a:pt x="501029" y="297494"/>
                  </a:lnTo>
                  <a:cubicBezTo>
                    <a:pt x="506079" y="297494"/>
                    <a:pt x="510173" y="301588"/>
                    <a:pt x="510173" y="306638"/>
                  </a:cubicBezTo>
                  <a:cubicBezTo>
                    <a:pt x="510173" y="311688"/>
                    <a:pt x="506079" y="315782"/>
                    <a:pt x="501029" y="315782"/>
                  </a:cubicBezTo>
                  <a:lnTo>
                    <a:pt x="474963" y="315782"/>
                  </a:lnTo>
                  <a:lnTo>
                    <a:pt x="474963" y="385248"/>
                  </a:lnTo>
                  <a:lnTo>
                    <a:pt x="588306" y="385248"/>
                  </a:lnTo>
                  <a:lnTo>
                    <a:pt x="588536" y="382944"/>
                  </a:lnTo>
                  <a:cubicBezTo>
                    <a:pt x="591818" y="350126"/>
                    <a:pt x="595397" y="317308"/>
                    <a:pt x="598679" y="284490"/>
                  </a:cubicBezTo>
                  <a:cubicBezTo>
                    <a:pt x="601365" y="258385"/>
                    <a:pt x="603752" y="232130"/>
                    <a:pt x="606437" y="206025"/>
                  </a:cubicBezTo>
                  <a:cubicBezTo>
                    <a:pt x="609718" y="173206"/>
                    <a:pt x="613150" y="140388"/>
                    <a:pt x="616580" y="107571"/>
                  </a:cubicBezTo>
                  <a:lnTo>
                    <a:pt x="616580" y="105641"/>
                  </a:lnTo>
                  <a:lnTo>
                    <a:pt x="569236" y="105641"/>
                  </a:lnTo>
                  <a:cubicBezTo>
                    <a:pt x="562924" y="105641"/>
                    <a:pt x="557209" y="103082"/>
                    <a:pt x="553072" y="98945"/>
                  </a:cubicBezTo>
                  <a:lnTo>
                    <a:pt x="546376" y="82781"/>
                  </a:lnTo>
                  <a:lnTo>
                    <a:pt x="553072" y="66617"/>
                  </a:lnTo>
                  <a:cubicBezTo>
                    <a:pt x="557209" y="62481"/>
                    <a:pt x="562924" y="59922"/>
                    <a:pt x="569236" y="59922"/>
                  </a:cubicBezTo>
                  <a:lnTo>
                    <a:pt x="659192" y="59922"/>
                  </a:lnTo>
                  <a:lnTo>
                    <a:pt x="649547" y="36638"/>
                  </a:lnTo>
                  <a:cubicBezTo>
                    <a:pt x="649547" y="16403"/>
                    <a:pt x="665950" y="0"/>
                    <a:pt x="686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2CE555DD-57EB-2863-2E87-10A30976D259}"/>
                </a:ext>
              </a:extLst>
            </p:cNvPr>
            <p:cNvSpPr/>
            <p:nvPr/>
          </p:nvSpPr>
          <p:spPr>
            <a:xfrm>
              <a:off x="5175911" y="1999241"/>
              <a:ext cx="1469324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xmlns="" id="{E485E0BA-59A4-131E-D1F5-3BD1F208CA4C}"/>
                </a:ext>
              </a:extLst>
            </p:cNvPr>
            <p:cNvSpPr/>
            <p:nvPr/>
          </p:nvSpPr>
          <p:spPr>
            <a:xfrm>
              <a:off x="6632772" y="3259788"/>
              <a:ext cx="905673" cy="932988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xmlns="" id="{106D0B77-641B-A8D8-D997-A00C27EB9FC2}"/>
                </a:ext>
              </a:extLst>
            </p:cNvPr>
            <p:cNvSpPr/>
            <p:nvPr/>
          </p:nvSpPr>
          <p:spPr>
            <a:xfrm>
              <a:off x="5379540" y="2024432"/>
              <a:ext cx="1414402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0E1B540A-B05A-BFA5-82F8-DF2AF92968A0}"/>
                </a:ext>
              </a:extLst>
            </p:cNvPr>
            <p:cNvSpPr/>
            <p:nvPr/>
          </p:nvSpPr>
          <p:spPr>
            <a:xfrm>
              <a:off x="6761047" y="3284876"/>
              <a:ext cx="824434" cy="91610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A9592883-3A5C-2DFD-1D3C-90DC5F8FEA41}"/>
                </a:ext>
              </a:extLst>
            </p:cNvPr>
            <p:cNvSpPr/>
            <p:nvPr/>
          </p:nvSpPr>
          <p:spPr>
            <a:xfrm>
              <a:off x="6418281" y="2024329"/>
              <a:ext cx="926940" cy="1292539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xmlns="" id="{F01972D0-F4E3-194D-F8F8-AFE5AC4C62BD}"/>
                </a:ext>
              </a:extLst>
            </p:cNvPr>
            <p:cNvSpPr/>
            <p:nvPr/>
          </p:nvSpPr>
          <p:spPr>
            <a:xfrm>
              <a:off x="6646499" y="2049522"/>
              <a:ext cx="783536" cy="1257502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xmlns="" id="{19A7BC26-D4AF-F286-04DE-0CA9226F4D54}"/>
                </a:ext>
              </a:extLst>
            </p:cNvPr>
            <p:cNvSpPr/>
            <p:nvPr/>
          </p:nvSpPr>
          <p:spPr>
            <a:xfrm>
              <a:off x="7301758" y="3281934"/>
              <a:ext cx="530925" cy="929410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xmlns="" id="{58BBE33B-3ED3-A5FD-A819-08FA1D2616AF}"/>
                </a:ext>
              </a:extLst>
            </p:cNvPr>
            <p:cNvSpPr/>
            <p:nvPr/>
          </p:nvSpPr>
          <p:spPr>
            <a:xfrm>
              <a:off x="7430035" y="3307022"/>
              <a:ext cx="442115" cy="884114"/>
            </a:xfrm>
            <a:custGeom>
              <a:avLst/>
              <a:gdLst>
                <a:gd name="connsiteX0" fmla="*/ 0 w 619125"/>
                <a:gd name="connsiteY0" fmla="*/ 0 h 561975"/>
                <a:gd name="connsiteX1" fmla="*/ 590550 w 619125"/>
                <a:gd name="connsiteY1" fmla="*/ 561975 h 561975"/>
                <a:gd name="connsiteX2" fmla="*/ 619125 w 619125"/>
                <a:gd name="connsiteY2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  <a:gd name="connsiteX0" fmla="*/ 0 w 590550"/>
                <a:gd name="connsiteY0" fmla="*/ 0 h 561975"/>
                <a:gd name="connsiteX1" fmla="*/ 590550 w 590550"/>
                <a:gd name="connsiteY1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90550" h="561975">
                  <a:moveTo>
                    <a:pt x="0" y="0"/>
                  </a:moveTo>
                  <a:cubicBezTo>
                    <a:pt x="196850" y="330200"/>
                    <a:pt x="403225" y="498475"/>
                    <a:pt x="590550" y="561975"/>
                  </a:cubicBezTo>
                </a:path>
              </a:pathLst>
            </a:cu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2C3290"/>
                </a:solidFill>
              </a:endParaRPr>
            </a:p>
          </p:txBody>
        </p: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xmlns="" id="{E797E5F2-BB57-0063-E05D-ACBB279E1443}"/>
              </a:ext>
            </a:extLst>
          </p:cNvPr>
          <p:cNvCxnSpPr>
            <a:cxnSpLocks/>
          </p:cNvCxnSpPr>
          <p:nvPr/>
        </p:nvCxnSpPr>
        <p:spPr>
          <a:xfrm>
            <a:off x="3369269" y="1916935"/>
            <a:ext cx="6031209" cy="11152"/>
          </a:xfrm>
          <a:prstGeom prst="line">
            <a:avLst/>
          </a:prstGeom>
          <a:ln w="38100">
            <a:solidFill>
              <a:srgbClr val="2C329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2B607DF3-9531-31DA-DE2A-EE9D867DA2EF}"/>
              </a:ext>
            </a:extLst>
          </p:cNvPr>
          <p:cNvSpPr txBox="1"/>
          <p:nvPr/>
        </p:nvSpPr>
        <p:spPr>
          <a:xfrm>
            <a:off x="4176379" y="2019972"/>
            <a:ext cx="415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0" dirty="0" smtClean="0">
                <a:solidFill>
                  <a:srgbClr val="2C3290"/>
                </a:solidFill>
                <a:effectLst/>
                <a:latin typeface="kalpurushregular"/>
              </a:rPr>
              <a:t>Engr. Md. </a:t>
            </a:r>
            <a:r>
              <a:rPr lang="en-US" sz="2400" b="1" i="0" dirty="0" err="1" smtClean="0">
                <a:solidFill>
                  <a:srgbClr val="2C3290"/>
                </a:solidFill>
                <a:effectLst/>
                <a:latin typeface="kalpurushregular"/>
              </a:rPr>
              <a:t>Mosarraf</a:t>
            </a:r>
            <a:r>
              <a:rPr lang="en-US" sz="2400" b="1" i="0" dirty="0" smtClean="0">
                <a:solidFill>
                  <a:srgbClr val="2C3290"/>
                </a:solidFill>
                <a:effectLst/>
                <a:latin typeface="kalpurushregular"/>
              </a:rPr>
              <a:t> </a:t>
            </a:r>
            <a:r>
              <a:rPr lang="en-US" sz="2400" b="1" i="0" dirty="0" err="1" smtClean="0">
                <a:solidFill>
                  <a:srgbClr val="2C3290"/>
                </a:solidFill>
                <a:effectLst/>
                <a:latin typeface="kalpurushregular"/>
              </a:rPr>
              <a:t>Hossen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C329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3" name="Picture Placeholder 6">
            <a:extLst>
              <a:ext uri="{FF2B5EF4-FFF2-40B4-BE49-F238E27FC236}">
                <a16:creationId xmlns:a16="http://schemas.microsoft.com/office/drawing/2014/main" xmlns="" id="{ACB7226B-BEE5-90F0-3B15-FC76FFBEA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" b="172"/>
          <a:stretch>
            <a:fillRect/>
          </a:stretch>
        </p:blipFill>
        <p:spPr>
          <a:xfrm>
            <a:off x="4899746" y="2573033"/>
            <a:ext cx="2191165" cy="2191165"/>
          </a:xfrm>
          <a:custGeom>
            <a:avLst/>
            <a:gdLst>
              <a:gd name="connsiteX0" fmla="*/ 1545336 w 3090672"/>
              <a:gd name="connsiteY0" fmla="*/ 0 h 3090672"/>
              <a:gd name="connsiteX1" fmla="*/ 3090672 w 3090672"/>
              <a:gd name="connsiteY1" fmla="*/ 1545336 h 3090672"/>
              <a:gd name="connsiteX2" fmla="*/ 1545336 w 3090672"/>
              <a:gd name="connsiteY2" fmla="*/ 3090672 h 3090672"/>
              <a:gd name="connsiteX3" fmla="*/ 0 w 3090672"/>
              <a:gd name="connsiteY3" fmla="*/ 1545336 h 3090672"/>
              <a:gd name="connsiteX4" fmla="*/ 1545336 w 3090672"/>
              <a:gd name="connsiteY4" fmla="*/ 0 h 309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0672" h="3090672">
                <a:moveTo>
                  <a:pt x="1545336" y="0"/>
                </a:moveTo>
                <a:cubicBezTo>
                  <a:pt x="2398802" y="0"/>
                  <a:pt x="3090672" y="691870"/>
                  <a:pt x="3090672" y="1545336"/>
                </a:cubicBezTo>
                <a:cubicBezTo>
                  <a:pt x="3090672" y="2398802"/>
                  <a:pt x="2398802" y="3090672"/>
                  <a:pt x="1545336" y="3090672"/>
                </a:cubicBezTo>
                <a:cubicBezTo>
                  <a:pt x="691870" y="3090672"/>
                  <a:pt x="0" y="2398802"/>
                  <a:pt x="0" y="1545336"/>
                </a:cubicBezTo>
                <a:cubicBezTo>
                  <a:pt x="0" y="691870"/>
                  <a:pt x="691870" y="0"/>
                  <a:pt x="1545336" y="0"/>
                </a:cubicBezTo>
                <a:close/>
              </a:path>
            </a:pathLst>
          </a:cu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69320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4743" y="272405"/>
            <a:ext cx="6218039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Automation and DevOps</a:t>
            </a:r>
            <a:endParaRPr lang="en-US" sz="4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40" y="1378198"/>
            <a:ext cx="514350" cy="514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031" y="2033934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Process Automation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635880" y="2447726"/>
            <a:ext cx="3378200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powerful scripting capabilities enable developers to automate repetitive tasks, improving efficiency and reducing the risk of human error.</a:t>
            </a:r>
            <a:endParaRPr lang="en-US" sz="162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498" y="1504156"/>
            <a:ext cx="514350" cy="5143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509690" y="2034055"/>
            <a:ext cx="2605981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Cloud Infrastructure</a:t>
            </a:r>
            <a:endParaRPr lang="en-US" sz="2025" dirty="0"/>
          </a:p>
        </p:txBody>
      </p:sp>
      <p:sp>
        <p:nvSpPr>
          <p:cNvPr id="10" name="Text 5"/>
          <p:cNvSpPr/>
          <p:nvPr/>
        </p:nvSpPr>
        <p:spPr>
          <a:xfrm>
            <a:off x="4509690" y="2504268"/>
            <a:ext cx="3378299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is widely used in DevOps practices, helping teams manage cloud-based infrastructure and deploy applications seamlessly.</a:t>
            </a:r>
            <a:endParaRPr lang="en-US" sz="162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887" y="4389337"/>
            <a:ext cx="514350" cy="51435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97729" y="4481660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Robotics</a:t>
            </a:r>
            <a:endParaRPr lang="en-US" sz="2025" dirty="0"/>
          </a:p>
        </p:txBody>
      </p:sp>
      <p:sp>
        <p:nvSpPr>
          <p:cNvPr id="13" name="Text 7"/>
          <p:cNvSpPr/>
          <p:nvPr/>
        </p:nvSpPr>
        <p:spPr>
          <a:xfrm>
            <a:off x="772052" y="4991224"/>
            <a:ext cx="3378299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simple syntax and extensive libraries for controlling hardware make it a popular choice for programming robotic systems.</a:t>
            </a:r>
            <a:endParaRPr lang="en-US" sz="162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5228" y="0"/>
            <a:ext cx="3326772" cy="685800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4638971" y="4859792"/>
            <a:ext cx="32490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Scikit-learn and TensorFlow libraries make it a leading choice for developing and deploying advanced machine learning models in various scientific domains.</a:t>
            </a:r>
            <a:endParaRPr lang="en-US" sz="1620" dirty="0"/>
          </a:p>
        </p:txBody>
      </p:sp>
      <p:sp>
        <p:nvSpPr>
          <p:cNvPr id="17" name="Text 6"/>
          <p:cNvSpPr/>
          <p:nvPr/>
        </p:nvSpPr>
        <p:spPr>
          <a:xfrm>
            <a:off x="5300861" y="4405425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Machine Learning</a:t>
            </a:r>
            <a:endParaRPr lang="en-US" sz="2025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035" y="4216079"/>
            <a:ext cx="644813" cy="6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8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0031" y="1342033"/>
            <a:ext cx="5378648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Scientific Computing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0031" y="2499221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Numerical Analysis</a:t>
            </a: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720031" y="3026370"/>
            <a:ext cx="3249018" cy="230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NumPy and SciPy libraries provide powerful tools for numerical computing, enabling researchers and scientists to perform complex mathematical calculations and simulations.</a:t>
            </a:r>
            <a:endParaRPr lang="en-US" sz="1620" dirty="0"/>
          </a:p>
        </p:txBody>
      </p:sp>
      <p:sp>
        <p:nvSpPr>
          <p:cNvPr id="7" name="Text 4"/>
          <p:cNvSpPr/>
          <p:nvPr/>
        </p:nvSpPr>
        <p:spPr>
          <a:xfrm>
            <a:off x="4477246" y="2499221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Visualizations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4477246" y="3026370"/>
            <a:ext cx="32490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Matplotlib and Plotly libraries allow for the creation of high-quality, publication-ready data visualizations, aiding in the communication of scientific findings.</a:t>
            </a:r>
            <a:endParaRPr lang="en-US" sz="162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7611" y="-65009"/>
            <a:ext cx="3544389" cy="692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3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0031" y="1342033"/>
            <a:ext cx="838478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r>
              <a:rPr lang="en-US" sz="4400" dirty="0" smtClean="0"/>
              <a:t>Python for Electronics Engineers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20031" y="2499221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00" b="1" dirty="0"/>
              <a:t>Python and Embedded System</a:t>
            </a:r>
          </a:p>
          <a:p>
            <a:pPr>
              <a:lnSpc>
                <a:spcPts val="2532"/>
              </a:lnSpc>
            </a:pPr>
            <a:endParaRPr lang="en-US" sz="2025" dirty="0"/>
          </a:p>
        </p:txBody>
      </p:sp>
      <p:sp>
        <p:nvSpPr>
          <p:cNvPr id="6" name="Text 3"/>
          <p:cNvSpPr/>
          <p:nvPr/>
        </p:nvSpPr>
        <p:spPr>
          <a:xfrm>
            <a:off x="720031" y="3026370"/>
            <a:ext cx="3249018" cy="23044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Steadily </a:t>
            </a:r>
            <a:r>
              <a:rPr lang="en-US" sz="1600" dirty="0"/>
              <a:t>Increasing adaption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Board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 err="1" smtClean="0"/>
              <a:t>MicroPython</a:t>
            </a: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600" dirty="0" smtClean="0"/>
              <a:t>Raspberry </a:t>
            </a:r>
            <a:r>
              <a:rPr lang="en-US" sz="1600" dirty="0"/>
              <a:t>Pi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Lots and lots of documentation and tutorials available online</a:t>
            </a:r>
          </a:p>
        </p:txBody>
      </p:sp>
      <p:sp>
        <p:nvSpPr>
          <p:cNvPr id="7" name="Text 4"/>
          <p:cNvSpPr/>
          <p:nvPr/>
        </p:nvSpPr>
        <p:spPr>
          <a:xfrm>
            <a:off x="7726264" y="2499221"/>
            <a:ext cx="2330503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532"/>
              </a:lnSpc>
            </a:pPr>
            <a:r>
              <a:rPr lang="en-US" sz="2025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tools for Scraping</a:t>
            </a:r>
            <a:endParaRPr lang="en-US" sz="2025" dirty="0"/>
          </a:p>
        </p:txBody>
      </p:sp>
      <p:sp>
        <p:nvSpPr>
          <p:cNvPr id="8" name="Text 5"/>
          <p:cNvSpPr/>
          <p:nvPr/>
        </p:nvSpPr>
        <p:spPr>
          <a:xfrm>
            <a:off x="7480302" y="3026370"/>
            <a:ext cx="3249018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162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BeautifulSoap</a:t>
            </a:r>
            <a:endParaRPr lang="en-US" sz="1620" dirty="0" smtClean="0">
              <a:solidFill>
                <a:srgbClr val="272525"/>
              </a:solidFill>
              <a:latin typeface="Eudoxus Sans" pitchFamily="34" charset="0"/>
              <a:ea typeface="Eudoxus Sans" pitchFamily="34" charset="-122"/>
              <a:cs typeface="Eudoxus Sans" pitchFamily="34" charset="-120"/>
            </a:endParaRP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162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Machanize</a:t>
            </a:r>
            <a:endParaRPr lang="en-US" sz="1620" dirty="0" smtClean="0">
              <a:solidFill>
                <a:srgbClr val="272525"/>
              </a:solidFill>
              <a:latin typeface="Eudoxus Sans" pitchFamily="34" charset="0"/>
              <a:ea typeface="Eudoxus Sans" pitchFamily="34" charset="-122"/>
            </a:endParaRP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162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Scrapmark</a:t>
            </a:r>
            <a:endParaRPr lang="en-US" sz="1620" dirty="0" smtClean="0">
              <a:solidFill>
                <a:srgbClr val="272525"/>
              </a:solidFill>
              <a:latin typeface="Eudoxus Sans" pitchFamily="34" charset="0"/>
              <a:ea typeface="Eudoxus Sans" pitchFamily="34" charset="-122"/>
            </a:endParaRP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1620" dirty="0" err="1" smtClean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</a:rPr>
              <a:t>Scrapy</a:t>
            </a:r>
            <a:endParaRPr lang="en-US" sz="162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9026" y="5278539"/>
            <a:ext cx="1052974" cy="15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8002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2473" y="2230140"/>
            <a:ext cx="3600450" cy="450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544"/>
              </a:lnSpc>
            </a:pPr>
            <a:r>
              <a:rPr lang="en-US" sz="2835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Bioinformatics</a:t>
            </a:r>
            <a:endParaRPr lang="en-US" sz="2835" dirty="0"/>
          </a:p>
        </p:txBody>
      </p:sp>
      <p:sp>
        <p:nvSpPr>
          <p:cNvPr id="6" name="Shape 2"/>
          <p:cNvSpPr/>
          <p:nvPr/>
        </p:nvSpPr>
        <p:spPr>
          <a:xfrm>
            <a:off x="2162473" y="4777383"/>
            <a:ext cx="7866956" cy="28773"/>
          </a:xfrm>
          <a:prstGeom prst="roundRect">
            <a:avLst>
              <a:gd name="adj" fmla="val 225237"/>
            </a:avLst>
          </a:prstGeom>
          <a:solidFill>
            <a:srgbClr val="B2D4E5"/>
          </a:solidFill>
          <a:ln/>
        </p:spPr>
      </p:sp>
      <p:sp>
        <p:nvSpPr>
          <p:cNvPr id="7" name="Shape 3"/>
          <p:cNvSpPr/>
          <p:nvPr/>
        </p:nvSpPr>
        <p:spPr>
          <a:xfrm>
            <a:off x="2846696" y="4158158"/>
            <a:ext cx="28773" cy="504032"/>
          </a:xfrm>
          <a:prstGeom prst="roundRect">
            <a:avLst>
              <a:gd name="adj" fmla="val 225237"/>
            </a:avLst>
          </a:prstGeom>
          <a:solidFill>
            <a:srgbClr val="B2D4E5"/>
          </a:solidFill>
          <a:ln/>
        </p:spPr>
      </p:sp>
      <p:sp>
        <p:nvSpPr>
          <p:cNvPr id="8" name="Shape 4"/>
          <p:cNvSpPr/>
          <p:nvPr/>
        </p:nvSpPr>
        <p:spPr>
          <a:xfrm>
            <a:off x="2681626" y="4537717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2835425" y="4625178"/>
            <a:ext cx="87709" cy="21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1"/>
              </a:lnSpc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1701" dirty="0"/>
          </a:p>
        </p:txBody>
      </p:sp>
      <p:sp>
        <p:nvSpPr>
          <p:cNvPr id="10" name="Text 6"/>
          <p:cNvSpPr/>
          <p:nvPr/>
        </p:nvSpPr>
        <p:spPr>
          <a:xfrm>
            <a:off x="2278559" y="2920504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2"/>
              </a:lnSpc>
            </a:pPr>
            <a:r>
              <a:rPr lang="en-US" sz="14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Sequence Analysis</a:t>
            </a:r>
            <a:endParaRPr lang="en-US" sz="1417" dirty="0"/>
          </a:p>
        </p:txBody>
      </p:sp>
      <p:sp>
        <p:nvSpPr>
          <p:cNvPr id="11" name="Text 7"/>
          <p:cNvSpPr/>
          <p:nvPr/>
        </p:nvSpPr>
        <p:spPr>
          <a:xfrm>
            <a:off x="1371600" y="3207445"/>
            <a:ext cx="4508401" cy="921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1814"/>
              </a:lnSpc>
            </a:pPr>
            <a:r>
              <a:rPr lang="en-US" sz="14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Biopython library provides tools for working with biological sequence data, enabling researchers to perform tasks like sequence alignment and phylogenetic analysis.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081514" y="4777333"/>
            <a:ext cx="28773" cy="504032"/>
          </a:xfrm>
          <a:prstGeom prst="roundRect">
            <a:avLst>
              <a:gd name="adj" fmla="val 225237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5933976" y="4615409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032996" y="4669384"/>
            <a:ext cx="125809" cy="21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1"/>
              </a:lnSpc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1701" dirty="0"/>
          </a:p>
        </p:txBody>
      </p:sp>
      <p:sp>
        <p:nvSpPr>
          <p:cNvPr id="15" name="Text 11"/>
          <p:cNvSpPr/>
          <p:nvPr/>
        </p:nvSpPr>
        <p:spPr>
          <a:xfrm>
            <a:off x="5195788" y="5425381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2"/>
              </a:lnSpc>
            </a:pPr>
            <a:r>
              <a:rPr lang="en-US" sz="14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Structural Modeling</a:t>
            </a:r>
            <a:endParaRPr lang="en-US" sz="1417" dirty="0"/>
          </a:p>
        </p:txBody>
      </p:sp>
      <p:sp>
        <p:nvSpPr>
          <p:cNvPr id="16" name="Text 12"/>
          <p:cNvSpPr/>
          <p:nvPr/>
        </p:nvSpPr>
        <p:spPr>
          <a:xfrm>
            <a:off x="4309169" y="5736629"/>
            <a:ext cx="4879436" cy="987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1814"/>
              </a:lnSpc>
            </a:pPr>
            <a:r>
              <a:rPr lang="en-US" sz="16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libraries, such as PyMOL and Biopython, allow bioinformaticians to visualize and analyze the 3D structures of proteins and other biomolecules.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8724324" y="4273401"/>
            <a:ext cx="28773" cy="504032"/>
          </a:xfrm>
          <a:prstGeom prst="roundRect">
            <a:avLst>
              <a:gd name="adj" fmla="val 225237"/>
            </a:avLst>
          </a:prstGeom>
          <a:solidFill>
            <a:srgbClr val="B2D4E5"/>
          </a:solidFill>
          <a:ln/>
        </p:spPr>
      </p:sp>
      <p:sp>
        <p:nvSpPr>
          <p:cNvPr id="18" name="Shape 14"/>
          <p:cNvSpPr/>
          <p:nvPr/>
        </p:nvSpPr>
        <p:spPr>
          <a:xfrm>
            <a:off x="8576787" y="4615409"/>
            <a:ext cx="323949" cy="323949"/>
          </a:xfrm>
          <a:prstGeom prst="roundRect">
            <a:avLst>
              <a:gd name="adj" fmla="val 20006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642813" y="4656704"/>
            <a:ext cx="129481" cy="215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01"/>
              </a:lnSpc>
            </a:pPr>
            <a:r>
              <a:rPr lang="en-US" sz="1701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1701" dirty="0"/>
          </a:p>
        </p:txBody>
      </p:sp>
      <p:sp>
        <p:nvSpPr>
          <p:cNvPr id="20" name="Text 16"/>
          <p:cNvSpPr/>
          <p:nvPr/>
        </p:nvSpPr>
        <p:spPr>
          <a:xfrm>
            <a:off x="7198519" y="2896196"/>
            <a:ext cx="1800225" cy="22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1772"/>
              </a:lnSpc>
            </a:pPr>
            <a:r>
              <a:rPr lang="en-US" sz="1417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Genomics</a:t>
            </a:r>
            <a:endParaRPr lang="en-US" sz="1417" dirty="0"/>
          </a:p>
        </p:txBody>
      </p:sp>
      <p:sp>
        <p:nvSpPr>
          <p:cNvPr id="21" name="Text 17"/>
          <p:cNvSpPr/>
          <p:nvPr/>
        </p:nvSpPr>
        <p:spPr>
          <a:xfrm>
            <a:off x="6311900" y="3207445"/>
            <a:ext cx="4969510" cy="921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1814"/>
              </a:lnSpc>
            </a:pPr>
            <a:r>
              <a:rPr lang="en-US" sz="160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is widely used in genomics research, with libraries like Pandas and Matplotlib facilitating the manipulation, analysis, and visualization of large-scale genomic data.</a:t>
            </a:r>
            <a:endParaRPr lang="en-US" sz="1600" dirty="0"/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9026" y="5278539"/>
            <a:ext cx="1052974" cy="15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9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0031" y="600472"/>
            <a:ext cx="6237585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Machine Learning and AI</a:t>
            </a:r>
            <a:endParaRPr lang="en-US" sz="4050" dirty="0"/>
          </a:p>
        </p:txBody>
      </p:sp>
      <p:sp>
        <p:nvSpPr>
          <p:cNvPr id="5" name="Shape 2"/>
          <p:cNvSpPr/>
          <p:nvPr/>
        </p:nvSpPr>
        <p:spPr>
          <a:xfrm>
            <a:off x="720031" y="1654870"/>
            <a:ext cx="5273179" cy="2198489"/>
          </a:xfrm>
          <a:prstGeom prst="roundRect">
            <a:avLst>
              <a:gd name="adj" fmla="val 4211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8411" y="1873251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Rapid Prototyping</a:t>
            </a:r>
            <a:endParaRPr lang="en-US" sz="2025" dirty="0"/>
          </a:p>
        </p:txBody>
      </p:sp>
      <p:sp>
        <p:nvSpPr>
          <p:cNvPr id="7" name="Text 4"/>
          <p:cNvSpPr/>
          <p:nvPr/>
        </p:nvSpPr>
        <p:spPr>
          <a:xfrm>
            <a:off x="938411" y="2318147"/>
            <a:ext cx="48364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easy-to-use syntax and extensive library ecosystem make it an ideal language for quickly prototyping and experimenting with machine learning models.</a:t>
            </a:r>
            <a:endParaRPr lang="en-US" sz="1620" dirty="0"/>
          </a:p>
        </p:txBody>
      </p:sp>
      <p:sp>
        <p:nvSpPr>
          <p:cNvPr id="8" name="Shape 5"/>
          <p:cNvSpPr/>
          <p:nvPr/>
        </p:nvSpPr>
        <p:spPr>
          <a:xfrm>
            <a:off x="6198891" y="1654870"/>
            <a:ext cx="5273179" cy="2198489"/>
          </a:xfrm>
          <a:prstGeom prst="roundRect">
            <a:avLst>
              <a:gd name="adj" fmla="val 4211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17270" y="1873251"/>
            <a:ext cx="2571750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Scalable Solutions</a:t>
            </a:r>
            <a:endParaRPr lang="en-US" sz="2025" dirty="0"/>
          </a:p>
        </p:txBody>
      </p:sp>
      <p:sp>
        <p:nvSpPr>
          <p:cNvPr id="10" name="Text 7"/>
          <p:cNvSpPr/>
          <p:nvPr/>
        </p:nvSpPr>
        <p:spPr>
          <a:xfrm>
            <a:off x="6417270" y="2318147"/>
            <a:ext cx="48364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Libraries like TensorFlow and PyTorch enable Python to be used for building and deploying large-scale, production-ready AI and machine learning applications.</a:t>
            </a:r>
            <a:endParaRPr lang="en-US" sz="1620" dirty="0"/>
          </a:p>
        </p:txBody>
      </p:sp>
      <p:sp>
        <p:nvSpPr>
          <p:cNvPr id="11" name="Shape 8"/>
          <p:cNvSpPr/>
          <p:nvPr/>
        </p:nvSpPr>
        <p:spPr>
          <a:xfrm>
            <a:off x="720031" y="4059040"/>
            <a:ext cx="5273179" cy="2198489"/>
          </a:xfrm>
          <a:prstGeom prst="roundRect">
            <a:avLst>
              <a:gd name="adj" fmla="val 4211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38411" y="4277420"/>
            <a:ext cx="260756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Diverse Applications</a:t>
            </a:r>
            <a:endParaRPr lang="en-US" sz="2025" dirty="0"/>
          </a:p>
        </p:txBody>
      </p:sp>
      <p:sp>
        <p:nvSpPr>
          <p:cNvPr id="13" name="Text 10"/>
          <p:cNvSpPr/>
          <p:nvPr/>
        </p:nvSpPr>
        <p:spPr>
          <a:xfrm>
            <a:off x="938411" y="4722317"/>
            <a:ext cx="48364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versatility allows it to be applied to a wide range of AI and machine learning problems, from computer vision to natural language processing.</a:t>
            </a:r>
            <a:endParaRPr lang="en-US" sz="1620" dirty="0"/>
          </a:p>
        </p:txBody>
      </p:sp>
      <p:sp>
        <p:nvSpPr>
          <p:cNvPr id="14" name="Shape 11"/>
          <p:cNvSpPr/>
          <p:nvPr/>
        </p:nvSpPr>
        <p:spPr>
          <a:xfrm>
            <a:off x="6198891" y="4059040"/>
            <a:ext cx="5273179" cy="2198489"/>
          </a:xfrm>
          <a:prstGeom prst="roundRect">
            <a:avLst>
              <a:gd name="adj" fmla="val 4211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17270" y="4277420"/>
            <a:ext cx="2607568" cy="3214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532"/>
              </a:lnSpc>
            </a:pPr>
            <a:r>
              <a:rPr lang="en-US" sz="2025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Community Support</a:t>
            </a:r>
            <a:endParaRPr lang="en-US" sz="2025" dirty="0"/>
          </a:p>
        </p:txBody>
      </p:sp>
      <p:sp>
        <p:nvSpPr>
          <p:cNvPr id="16" name="Text 13"/>
          <p:cNvSpPr/>
          <p:nvPr/>
        </p:nvSpPr>
        <p:spPr>
          <a:xfrm>
            <a:off x="6417270" y="4722317"/>
            <a:ext cx="4836418" cy="1316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active and collaborative community provides a wealth of resources, tutorials, and pre-built solutions to accelerate the development of AI/ML projects.</a:t>
            </a:r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17821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61492" y="1472804"/>
            <a:ext cx="8412559" cy="590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51"/>
              </a:lnSpc>
            </a:pPr>
            <a:r>
              <a:rPr lang="en-US" sz="372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Python Scripting</a:t>
            </a:r>
            <a:endParaRPr lang="en-US" sz="3721" dirty="0"/>
          </a:p>
        </p:txBody>
      </p:sp>
      <p:sp>
        <p:nvSpPr>
          <p:cNvPr id="5" name="Shape 3"/>
          <p:cNvSpPr/>
          <p:nvPr/>
        </p:nvSpPr>
        <p:spPr>
          <a:xfrm>
            <a:off x="661492" y="2654102"/>
            <a:ext cx="425252" cy="42525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00398" y="2724944"/>
            <a:ext cx="147439" cy="283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32"/>
              </a:lnSpc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32" dirty="0"/>
          </a:p>
        </p:txBody>
      </p:sp>
      <p:sp>
        <p:nvSpPr>
          <p:cNvPr id="7" name="Text 5"/>
          <p:cNvSpPr/>
          <p:nvPr/>
        </p:nvSpPr>
        <p:spPr>
          <a:xfrm>
            <a:off x="1275755" y="2654102"/>
            <a:ext cx="340469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Productivity</a:t>
            </a:r>
            <a:endParaRPr lang="en-US" sz="1861" dirty="0"/>
          </a:p>
        </p:txBody>
      </p:sp>
      <p:sp>
        <p:nvSpPr>
          <p:cNvPr id="8" name="Text 6"/>
          <p:cNvSpPr/>
          <p:nvPr/>
        </p:nvSpPr>
        <p:spPr>
          <a:xfrm>
            <a:off x="1275756" y="3062784"/>
            <a:ext cx="472578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concise syntax and rich libraries streamline development, reducing development time and effort.</a:t>
            </a:r>
            <a:endParaRPr lang="en-US" sz="1488" dirty="0"/>
          </a:p>
        </p:txBody>
      </p:sp>
      <p:sp>
        <p:nvSpPr>
          <p:cNvPr id="9" name="Shape 7"/>
          <p:cNvSpPr/>
          <p:nvPr/>
        </p:nvSpPr>
        <p:spPr>
          <a:xfrm>
            <a:off x="6190556" y="2654102"/>
            <a:ext cx="425252" cy="42525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6284814" y="2724944"/>
            <a:ext cx="236736" cy="283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32"/>
              </a:lnSpc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32" dirty="0"/>
          </a:p>
        </p:txBody>
      </p:sp>
      <p:sp>
        <p:nvSpPr>
          <p:cNvPr id="11" name="Text 9"/>
          <p:cNvSpPr/>
          <p:nvPr/>
        </p:nvSpPr>
        <p:spPr>
          <a:xfrm>
            <a:off x="6804819" y="2654102"/>
            <a:ext cx="2971205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Efficiency</a:t>
            </a:r>
            <a:endParaRPr lang="en-US" sz="1861" dirty="0"/>
          </a:p>
        </p:txBody>
      </p:sp>
      <p:sp>
        <p:nvSpPr>
          <p:cNvPr id="12" name="Text 10"/>
          <p:cNvSpPr/>
          <p:nvPr/>
        </p:nvSpPr>
        <p:spPr>
          <a:xfrm>
            <a:off x="6804820" y="3062784"/>
            <a:ext cx="472578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automates repetitive tasks, freeing up time for more complex and creative endeavors.</a:t>
            </a:r>
            <a:endParaRPr lang="en-US" sz="1488" dirty="0"/>
          </a:p>
        </p:txBody>
      </p:sp>
      <p:sp>
        <p:nvSpPr>
          <p:cNvPr id="13" name="Shape 11"/>
          <p:cNvSpPr/>
          <p:nvPr/>
        </p:nvSpPr>
        <p:spPr>
          <a:xfrm>
            <a:off x="661492" y="4069258"/>
            <a:ext cx="425252" cy="42525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55154" y="4140101"/>
            <a:ext cx="237927" cy="283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32"/>
              </a:lnSpc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32" dirty="0"/>
          </a:p>
        </p:txBody>
      </p:sp>
      <p:sp>
        <p:nvSpPr>
          <p:cNvPr id="15" name="Text 13"/>
          <p:cNvSpPr/>
          <p:nvPr/>
        </p:nvSpPr>
        <p:spPr>
          <a:xfrm>
            <a:off x="1275755" y="4069258"/>
            <a:ext cx="358705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Collaboration</a:t>
            </a:r>
            <a:endParaRPr lang="en-US" sz="1861" dirty="0"/>
          </a:p>
        </p:txBody>
      </p:sp>
      <p:sp>
        <p:nvSpPr>
          <p:cNvPr id="16" name="Text 14"/>
          <p:cNvSpPr/>
          <p:nvPr/>
        </p:nvSpPr>
        <p:spPr>
          <a:xfrm>
            <a:off x="1275756" y="4477941"/>
            <a:ext cx="4725789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readability and widespread adoption facilitate knowledge sharing and collaborative development.</a:t>
            </a:r>
            <a:endParaRPr lang="en-US" sz="1488" dirty="0"/>
          </a:p>
        </p:txBody>
      </p:sp>
      <p:sp>
        <p:nvSpPr>
          <p:cNvPr id="17" name="Shape 15"/>
          <p:cNvSpPr/>
          <p:nvPr/>
        </p:nvSpPr>
        <p:spPr>
          <a:xfrm>
            <a:off x="6190556" y="4069258"/>
            <a:ext cx="425252" cy="425252"/>
          </a:xfrm>
          <a:prstGeom prst="roundRect">
            <a:avLst>
              <a:gd name="adj" fmla="val 2000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281143" y="4140101"/>
            <a:ext cx="244078" cy="2835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32"/>
              </a:lnSpc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32" dirty="0"/>
          </a:p>
        </p:txBody>
      </p:sp>
      <p:sp>
        <p:nvSpPr>
          <p:cNvPr id="19" name="Text 17"/>
          <p:cNvSpPr/>
          <p:nvPr/>
        </p:nvSpPr>
        <p:spPr>
          <a:xfrm>
            <a:off x="6804819" y="4069258"/>
            <a:ext cx="275183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Scalable Solutions</a:t>
            </a:r>
            <a:endParaRPr lang="en-US" sz="1861" dirty="0"/>
          </a:p>
        </p:txBody>
      </p:sp>
      <p:sp>
        <p:nvSpPr>
          <p:cNvPr id="20" name="Text 18"/>
          <p:cNvSpPr/>
          <p:nvPr/>
        </p:nvSpPr>
        <p:spPr>
          <a:xfrm>
            <a:off x="6804820" y="4477941"/>
            <a:ext cx="472578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robust libraries and frameworks enable the development of scalable and maintainable solutions.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97576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61492" y="959744"/>
            <a:ext cx="8618042" cy="590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651"/>
              </a:lnSpc>
            </a:pPr>
            <a:r>
              <a:rPr lang="en-US" sz="372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Automating Repetitive Tasks</a:t>
            </a:r>
            <a:endParaRPr lang="en-US" sz="372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1928416"/>
            <a:ext cx="3433961" cy="212228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492" y="4286944"/>
            <a:ext cx="3433961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Streamlining Workflows</a:t>
            </a:r>
            <a:endParaRPr lang="en-US" sz="1861" dirty="0"/>
          </a:p>
        </p:txBody>
      </p:sp>
      <p:sp>
        <p:nvSpPr>
          <p:cNvPr id="7" name="Text 4"/>
          <p:cNvSpPr/>
          <p:nvPr/>
        </p:nvSpPr>
        <p:spPr>
          <a:xfrm>
            <a:off x="661492" y="4695726"/>
            <a:ext cx="3433961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can automate tedious tasks, such as data entry or file processing, saving you time and effort.</a:t>
            </a:r>
            <a:endParaRPr lang="en-US" sz="148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920" y="1928416"/>
            <a:ext cx="3434060" cy="212238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378920" y="4287044"/>
            <a:ext cx="291713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Boosting Efficiency</a:t>
            </a:r>
            <a:endParaRPr lang="en-US" sz="1861" dirty="0"/>
          </a:p>
        </p:txBody>
      </p:sp>
      <p:sp>
        <p:nvSpPr>
          <p:cNvPr id="10" name="Text 6"/>
          <p:cNvSpPr/>
          <p:nvPr/>
        </p:nvSpPr>
        <p:spPr>
          <a:xfrm>
            <a:off x="4378920" y="4695726"/>
            <a:ext cx="3434060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automating tasks, you can focus on more strategic and creative work.</a:t>
            </a:r>
            <a:endParaRPr lang="en-US" sz="148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448" y="1928416"/>
            <a:ext cx="3434060" cy="212238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96448" y="4287044"/>
            <a:ext cx="2372122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Reducing Errors</a:t>
            </a:r>
            <a:endParaRPr lang="en-US" sz="1861" dirty="0"/>
          </a:p>
        </p:txBody>
      </p:sp>
      <p:sp>
        <p:nvSpPr>
          <p:cNvPr id="13" name="Text 8"/>
          <p:cNvSpPr/>
          <p:nvPr/>
        </p:nvSpPr>
        <p:spPr>
          <a:xfrm>
            <a:off x="8096448" y="4695726"/>
            <a:ext cx="3434060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minimize human error, ensuring consistency and accuracy in repetitive processes.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246076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777181" y="442913"/>
            <a:ext cx="7768828" cy="5026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958"/>
              </a:lnSpc>
            </a:pPr>
            <a:r>
              <a:rPr lang="en-US" sz="316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Extracting and Analyzing Data</a:t>
            </a:r>
            <a:endParaRPr lang="en-US" sz="31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181" y="1267222"/>
            <a:ext cx="804268" cy="12869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822748" y="1428056"/>
            <a:ext cx="2116336" cy="251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9"/>
              </a:lnSpc>
            </a:pPr>
            <a:r>
              <a:rPr lang="en-US" sz="158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Acquisition</a:t>
            </a:r>
            <a:endParaRPr lang="en-US" sz="1583" dirty="0"/>
          </a:p>
        </p:txBody>
      </p:sp>
      <p:sp>
        <p:nvSpPr>
          <p:cNvPr id="7" name="Text 4"/>
          <p:cNvSpPr/>
          <p:nvPr/>
        </p:nvSpPr>
        <p:spPr>
          <a:xfrm>
            <a:off x="1822748" y="1775818"/>
            <a:ext cx="9591973" cy="257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7"/>
              </a:lnSpc>
            </a:pPr>
            <a:r>
              <a:rPr lang="en-US" sz="126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can be used to extract data from various sources, including websites, databases, and APIs.</a:t>
            </a:r>
            <a:endParaRPr lang="en-US" sz="126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81" y="2554188"/>
            <a:ext cx="804268" cy="12869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822747" y="2715022"/>
            <a:ext cx="2010867" cy="251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9"/>
              </a:lnSpc>
            </a:pPr>
            <a:r>
              <a:rPr lang="en-US" sz="158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Cleaning</a:t>
            </a:r>
            <a:endParaRPr lang="en-US" sz="1583" dirty="0"/>
          </a:p>
        </p:txBody>
      </p:sp>
      <p:sp>
        <p:nvSpPr>
          <p:cNvPr id="10" name="Text 6"/>
          <p:cNvSpPr/>
          <p:nvPr/>
        </p:nvSpPr>
        <p:spPr>
          <a:xfrm>
            <a:off x="1822748" y="3062784"/>
            <a:ext cx="9591973" cy="257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7"/>
              </a:lnSpc>
            </a:pPr>
            <a:r>
              <a:rPr lang="en-US" sz="126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Once extracted, data often requires cleaning and preprocessing to remove errors, inconsistencies, and missing values.</a:t>
            </a:r>
            <a:endParaRPr lang="en-US" sz="1267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81" y="3841155"/>
            <a:ext cx="804268" cy="12869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822748" y="4001989"/>
            <a:ext cx="2152154" cy="251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9"/>
              </a:lnSpc>
            </a:pPr>
            <a:r>
              <a:rPr lang="en-US" sz="158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Exploration</a:t>
            </a:r>
            <a:endParaRPr lang="en-US" sz="1583" dirty="0"/>
          </a:p>
        </p:txBody>
      </p:sp>
      <p:sp>
        <p:nvSpPr>
          <p:cNvPr id="13" name="Text 8"/>
          <p:cNvSpPr/>
          <p:nvPr/>
        </p:nvSpPr>
        <p:spPr>
          <a:xfrm>
            <a:off x="1822748" y="4349751"/>
            <a:ext cx="9591973" cy="257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7"/>
              </a:lnSpc>
            </a:pPr>
            <a:r>
              <a:rPr lang="en-US" sz="126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libraries provide tools for visualizing and summarizing data, revealing patterns and trends.</a:t>
            </a:r>
            <a:endParaRPr lang="en-US" sz="1267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181" y="5128121"/>
            <a:ext cx="804268" cy="128696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822747" y="5288955"/>
            <a:ext cx="2010867" cy="251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79"/>
              </a:lnSpc>
            </a:pPr>
            <a:r>
              <a:rPr lang="en-US" sz="158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Modeling</a:t>
            </a:r>
            <a:endParaRPr lang="en-US" sz="1583" dirty="0"/>
          </a:p>
        </p:txBody>
      </p:sp>
      <p:sp>
        <p:nvSpPr>
          <p:cNvPr id="16" name="Text 10"/>
          <p:cNvSpPr/>
          <p:nvPr/>
        </p:nvSpPr>
        <p:spPr>
          <a:xfrm>
            <a:off x="1822748" y="5636717"/>
            <a:ext cx="9591973" cy="257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027"/>
              </a:lnSpc>
            </a:pPr>
            <a:r>
              <a:rPr lang="en-US" sz="1267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allows you to build statistical and machine learning models to predict outcomes and gain insights from data.</a:t>
            </a:r>
            <a:endParaRPr lang="en-US" sz="1267" dirty="0"/>
          </a:p>
        </p:txBody>
      </p:sp>
    </p:spTree>
    <p:extLst>
      <p:ext uri="{BB962C8B-B14F-4D97-AF65-F5344CB8AC3E}">
        <p14:creationId xmlns:p14="http://schemas.microsoft.com/office/powerpoint/2010/main" val="149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233492" y="1834257"/>
            <a:ext cx="6297018" cy="1181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651"/>
              </a:lnSpc>
            </a:pPr>
            <a:r>
              <a:rPr lang="en-US" sz="372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Integrating Python with Other Tools</a:t>
            </a:r>
            <a:endParaRPr lang="en-US" sz="3721" dirty="0"/>
          </a:p>
        </p:txBody>
      </p:sp>
      <p:sp>
        <p:nvSpPr>
          <p:cNvPr id="6" name="Text 3"/>
          <p:cNvSpPr/>
          <p:nvPr/>
        </p:nvSpPr>
        <p:spPr>
          <a:xfrm>
            <a:off x="5233492" y="3299024"/>
            <a:ext cx="6297018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seamlessly integrates with other programming languages and tools, creating a versatile and powerful environment.</a:t>
            </a:r>
            <a:endParaRPr lang="en-US" sz="1488" dirty="0"/>
          </a:p>
        </p:txBody>
      </p:sp>
      <p:sp>
        <p:nvSpPr>
          <p:cNvPr id="7" name="Text 4"/>
          <p:cNvSpPr/>
          <p:nvPr/>
        </p:nvSpPr>
        <p:spPr>
          <a:xfrm>
            <a:off x="5233492" y="4116487"/>
            <a:ext cx="6297018" cy="90725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allows you to leverage the strengths of different tools to build sophisticated applications, automate complex processes, and tackle diverse challenges.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67868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61492" y="1210569"/>
            <a:ext cx="10869018" cy="1181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651"/>
              </a:lnSpc>
            </a:pPr>
            <a:r>
              <a:rPr lang="en-US" sz="372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Improving Productivity and Efficiency</a:t>
            </a:r>
            <a:endParaRPr lang="en-US" sz="372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92" y="2769890"/>
            <a:ext cx="472480" cy="472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61492" y="3431381"/>
            <a:ext cx="2504579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Faster Development</a:t>
            </a:r>
            <a:endParaRPr lang="en-US" sz="1861" dirty="0"/>
          </a:p>
        </p:txBody>
      </p:sp>
      <p:sp>
        <p:nvSpPr>
          <p:cNvPr id="7" name="Text 4"/>
          <p:cNvSpPr/>
          <p:nvPr/>
        </p:nvSpPr>
        <p:spPr>
          <a:xfrm>
            <a:off x="661492" y="4135339"/>
            <a:ext cx="2504579" cy="1512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concise syntax and extensive libraries accelerate development, reducing the time needed to build applications.</a:t>
            </a:r>
            <a:endParaRPr lang="en-US" sz="1488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538" y="2769890"/>
            <a:ext cx="472480" cy="472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449539" y="3431381"/>
            <a:ext cx="2504678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Streamlined Workflows</a:t>
            </a:r>
            <a:endParaRPr lang="en-US" sz="1861" dirty="0"/>
          </a:p>
        </p:txBody>
      </p:sp>
      <p:sp>
        <p:nvSpPr>
          <p:cNvPr id="10" name="Text 6"/>
          <p:cNvSpPr/>
          <p:nvPr/>
        </p:nvSpPr>
        <p:spPr>
          <a:xfrm>
            <a:off x="3449539" y="4135338"/>
            <a:ext cx="2504678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automate repetitive tasks, freeing up time for more strategic and creative work.</a:t>
            </a:r>
            <a:endParaRPr lang="en-US" sz="1488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684" y="2769890"/>
            <a:ext cx="472480" cy="472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237684" y="3431381"/>
            <a:ext cx="2504678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Enhanced Analysis</a:t>
            </a:r>
            <a:endParaRPr lang="en-US" sz="1861" dirty="0"/>
          </a:p>
        </p:txBody>
      </p:sp>
      <p:sp>
        <p:nvSpPr>
          <p:cNvPr id="13" name="Text 8"/>
          <p:cNvSpPr/>
          <p:nvPr/>
        </p:nvSpPr>
        <p:spPr>
          <a:xfrm>
            <a:off x="6237684" y="4135338"/>
            <a:ext cx="2504678" cy="12096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libraries provide efficient data analysis tools, allowing you to gain insights from data faster.</a:t>
            </a:r>
            <a:endParaRPr lang="en-US" sz="1488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831" y="2769890"/>
            <a:ext cx="472480" cy="472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025831" y="3431381"/>
            <a:ext cx="2504678" cy="5905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Collaboration</a:t>
            </a:r>
            <a:endParaRPr lang="en-US" sz="1861" dirty="0"/>
          </a:p>
        </p:txBody>
      </p:sp>
      <p:sp>
        <p:nvSpPr>
          <p:cNvPr id="16" name="Text 10"/>
          <p:cNvSpPr/>
          <p:nvPr/>
        </p:nvSpPr>
        <p:spPr>
          <a:xfrm>
            <a:off x="9025831" y="4135339"/>
            <a:ext cx="2504678" cy="15120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readability and popularity promote knowledge sharing and collaborative development, fostering team efficiency.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27418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9381BC3-5AE0-CB71-AAB9-6D731A354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713" y="1536502"/>
            <a:ext cx="3983997" cy="3983997"/>
          </a:xfrm>
          <a:prstGeom prst="ellipse">
            <a:avLst/>
          </a:prstGeom>
          <a:ln w="3175" cap="rnd">
            <a:solidFill>
              <a:srgbClr val="0070C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FA8A1B-4821-44B3-9F20-519C96EFB4B6}"/>
              </a:ext>
            </a:extLst>
          </p:cNvPr>
          <p:cNvSpPr txBox="1"/>
          <p:nvPr/>
        </p:nvSpPr>
        <p:spPr>
          <a:xfrm>
            <a:off x="659962" y="1312597"/>
            <a:ext cx="42616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C3290"/>
                </a:solidFill>
                <a:effectLst/>
                <a:uLnTx/>
                <a:uFillTx/>
                <a:latin typeface="Arial"/>
                <a:cs typeface="Arial" pitchFamily="34" charset="0"/>
              </a:rPr>
              <a:t>Who Am I</a:t>
            </a:r>
            <a:endParaRPr kumimoji="0" lang="en-US" altLang="ko-KR" sz="4800" b="1" i="0" u="none" strike="noStrike" kern="1200" cap="none" spc="0" normalizeH="0" baseline="0" noProof="0" dirty="0">
              <a:ln>
                <a:noFill/>
              </a:ln>
              <a:solidFill>
                <a:srgbClr val="2C3290"/>
              </a:solidFill>
              <a:effectLst/>
              <a:uLnTx/>
              <a:uFillTx/>
              <a:latin typeface="Arial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607DF3-9531-31DA-DE2A-EE9D867DA2EF}"/>
              </a:ext>
            </a:extLst>
          </p:cNvPr>
          <p:cNvSpPr txBox="1"/>
          <p:nvPr/>
        </p:nvSpPr>
        <p:spPr>
          <a:xfrm>
            <a:off x="659962" y="2329754"/>
            <a:ext cx="4151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i="0" dirty="0" smtClean="0">
                <a:solidFill>
                  <a:srgbClr val="2C3290"/>
                </a:solidFill>
                <a:effectLst/>
                <a:latin typeface="kalpurushregular"/>
              </a:rPr>
              <a:t>Engr. Md. </a:t>
            </a:r>
            <a:r>
              <a:rPr lang="en-US" sz="2400" b="1" i="0" dirty="0" err="1" smtClean="0">
                <a:solidFill>
                  <a:srgbClr val="2C3290"/>
                </a:solidFill>
                <a:effectLst/>
                <a:latin typeface="kalpurushregular"/>
              </a:rPr>
              <a:t>Mosarraf</a:t>
            </a:r>
            <a:r>
              <a:rPr lang="en-US" sz="2400" b="1" i="0" dirty="0" smtClean="0">
                <a:solidFill>
                  <a:srgbClr val="2C3290"/>
                </a:solidFill>
                <a:effectLst/>
                <a:latin typeface="kalpurushregular"/>
              </a:rPr>
              <a:t> </a:t>
            </a:r>
            <a:r>
              <a:rPr lang="en-US" sz="2400" b="1" i="0" dirty="0" err="1" smtClean="0">
                <a:solidFill>
                  <a:srgbClr val="2C3290"/>
                </a:solidFill>
                <a:effectLst/>
                <a:latin typeface="kalpurushregular"/>
              </a:rPr>
              <a:t>Hossen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2C329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2FEC841-BCBE-201B-BD79-5C8A9586902C}"/>
              </a:ext>
            </a:extLst>
          </p:cNvPr>
          <p:cNvSpPr txBox="1"/>
          <p:nvPr/>
        </p:nvSpPr>
        <p:spPr>
          <a:xfrm>
            <a:off x="-324673" y="3021066"/>
            <a:ext cx="309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	 ICT, HQ, WZPDCL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2F213C1-7B6C-B3E3-15F6-EBED4A585507}"/>
              </a:ext>
            </a:extLst>
          </p:cNvPr>
          <p:cNvGrpSpPr/>
          <p:nvPr/>
        </p:nvGrpSpPr>
        <p:grpSpPr>
          <a:xfrm>
            <a:off x="4964228" y="4339527"/>
            <a:ext cx="1413612" cy="2361944"/>
            <a:chOff x="8639132" y="1226194"/>
            <a:chExt cx="2538541" cy="489761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96E79C06-A71D-86FF-764B-CEA530E1C87C}"/>
                </a:ext>
              </a:extLst>
            </p:cNvPr>
            <p:cNvGrpSpPr/>
            <p:nvPr/>
          </p:nvGrpSpPr>
          <p:grpSpPr>
            <a:xfrm>
              <a:off x="9361227" y="4899623"/>
              <a:ext cx="1422003" cy="1224190"/>
              <a:chOff x="5580112" y="4160675"/>
              <a:chExt cx="2016224" cy="1735751"/>
            </a:xfrm>
          </p:grpSpPr>
          <p:sp>
            <p:nvSpPr>
              <p:cNvPr id="43" name="Trapezoid 1">
                <a:extLst>
                  <a:ext uri="{FF2B5EF4-FFF2-40B4-BE49-F238E27FC236}">
                    <a16:creationId xmlns:a16="http://schemas.microsoft.com/office/drawing/2014/main" xmlns="" id="{7C20BFEE-21DF-9CF1-EEC2-DFCBFF69D35A}"/>
                  </a:ext>
                </a:extLst>
              </p:cNvPr>
              <p:cNvSpPr/>
              <p:nvPr/>
            </p:nvSpPr>
            <p:spPr>
              <a:xfrm rot="10800000">
                <a:off x="5796136" y="4653136"/>
                <a:ext cx="1584176" cy="1243290"/>
              </a:xfrm>
              <a:custGeom>
                <a:avLst/>
                <a:gdLst>
                  <a:gd name="connsiteX0" fmla="*/ 0 w 1584176"/>
                  <a:gd name="connsiteY0" fmla="*/ 1216152 h 1216152"/>
                  <a:gd name="connsiteX1" fmla="*/ 304038 w 1584176"/>
                  <a:gd name="connsiteY1" fmla="*/ 0 h 1216152"/>
                  <a:gd name="connsiteX2" fmla="*/ 1280138 w 1584176"/>
                  <a:gd name="connsiteY2" fmla="*/ 0 h 1216152"/>
                  <a:gd name="connsiteX3" fmla="*/ 1584176 w 1584176"/>
                  <a:gd name="connsiteY3" fmla="*/ 1216152 h 1216152"/>
                  <a:gd name="connsiteX4" fmla="*/ 0 w 1584176"/>
                  <a:gd name="connsiteY4" fmla="*/ 1216152 h 1216152"/>
                  <a:gd name="connsiteX0" fmla="*/ 0 w 1584176"/>
                  <a:gd name="connsiteY0" fmla="*/ 1235792 h 1235792"/>
                  <a:gd name="connsiteX1" fmla="*/ 304038 w 1584176"/>
                  <a:gd name="connsiteY1" fmla="*/ 19640 h 1235792"/>
                  <a:gd name="connsiteX2" fmla="*/ 1280138 w 1584176"/>
                  <a:gd name="connsiteY2" fmla="*/ 19640 h 1235792"/>
                  <a:gd name="connsiteX3" fmla="*/ 1584176 w 1584176"/>
                  <a:gd name="connsiteY3" fmla="*/ 1235792 h 1235792"/>
                  <a:gd name="connsiteX4" fmla="*/ 0 w 1584176"/>
                  <a:gd name="connsiteY4" fmla="*/ 1235792 h 1235792"/>
                  <a:gd name="connsiteX0" fmla="*/ 0 w 1584176"/>
                  <a:gd name="connsiteY0" fmla="*/ 1243290 h 1243290"/>
                  <a:gd name="connsiteX1" fmla="*/ 304038 w 1584176"/>
                  <a:gd name="connsiteY1" fmla="*/ 27138 h 1243290"/>
                  <a:gd name="connsiteX2" fmla="*/ 1280138 w 1584176"/>
                  <a:gd name="connsiteY2" fmla="*/ 27138 h 1243290"/>
                  <a:gd name="connsiteX3" fmla="*/ 1584176 w 1584176"/>
                  <a:gd name="connsiteY3" fmla="*/ 1243290 h 1243290"/>
                  <a:gd name="connsiteX4" fmla="*/ 0 w 1584176"/>
                  <a:gd name="connsiteY4" fmla="*/ 1243290 h 1243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84176" h="1243290">
                    <a:moveTo>
                      <a:pt x="0" y="1243290"/>
                    </a:moveTo>
                    <a:lnTo>
                      <a:pt x="304038" y="27138"/>
                    </a:lnTo>
                    <a:cubicBezTo>
                      <a:pt x="629405" y="-57"/>
                      <a:pt x="941174" y="-17053"/>
                      <a:pt x="1280138" y="27138"/>
                    </a:cubicBezTo>
                    <a:lnTo>
                      <a:pt x="1584176" y="1243290"/>
                    </a:lnTo>
                    <a:lnTo>
                      <a:pt x="0" y="1243290"/>
                    </a:lnTo>
                    <a:close/>
                  </a:path>
                </a:pathLst>
              </a:custGeom>
              <a:solidFill>
                <a:srgbClr val="3A876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4" name="Trapezoid 6">
                <a:extLst>
                  <a:ext uri="{FF2B5EF4-FFF2-40B4-BE49-F238E27FC236}">
                    <a16:creationId xmlns:a16="http://schemas.microsoft.com/office/drawing/2014/main" xmlns="" id="{7DFC3F0D-68CE-55FF-767C-C86EF8733D43}"/>
                  </a:ext>
                </a:extLst>
              </p:cNvPr>
              <p:cNvSpPr/>
              <p:nvPr/>
            </p:nvSpPr>
            <p:spPr>
              <a:xfrm rot="10800000">
                <a:off x="5580112" y="4312147"/>
                <a:ext cx="2016224" cy="471979"/>
              </a:xfrm>
              <a:custGeom>
                <a:avLst/>
                <a:gdLst>
                  <a:gd name="connsiteX0" fmla="*/ 0 w 2016224"/>
                  <a:gd name="connsiteY0" fmla="*/ 360040 h 360040"/>
                  <a:gd name="connsiteX1" fmla="*/ 128109 w 2016224"/>
                  <a:gd name="connsiteY1" fmla="*/ 0 h 360040"/>
                  <a:gd name="connsiteX2" fmla="*/ 1888115 w 2016224"/>
                  <a:gd name="connsiteY2" fmla="*/ 0 h 360040"/>
                  <a:gd name="connsiteX3" fmla="*/ 2016224 w 2016224"/>
                  <a:gd name="connsiteY3" fmla="*/ 360040 h 360040"/>
                  <a:gd name="connsiteX4" fmla="*/ 0 w 2016224"/>
                  <a:gd name="connsiteY4" fmla="*/ 360040 h 360040"/>
                  <a:gd name="connsiteX0" fmla="*/ 0 w 2016224"/>
                  <a:gd name="connsiteY0" fmla="*/ 431046 h 431046"/>
                  <a:gd name="connsiteX1" fmla="*/ 128109 w 2016224"/>
                  <a:gd name="connsiteY1" fmla="*/ 71006 h 431046"/>
                  <a:gd name="connsiteX2" fmla="*/ 1888115 w 2016224"/>
                  <a:gd name="connsiteY2" fmla="*/ 71006 h 431046"/>
                  <a:gd name="connsiteX3" fmla="*/ 2016224 w 2016224"/>
                  <a:gd name="connsiteY3" fmla="*/ 431046 h 431046"/>
                  <a:gd name="connsiteX4" fmla="*/ 0 w 2016224"/>
                  <a:gd name="connsiteY4" fmla="*/ 431046 h 431046"/>
                  <a:gd name="connsiteX0" fmla="*/ 0 w 2016224"/>
                  <a:gd name="connsiteY0" fmla="*/ 458241 h 458241"/>
                  <a:gd name="connsiteX1" fmla="*/ 128109 w 2016224"/>
                  <a:gd name="connsiteY1" fmla="*/ 98201 h 458241"/>
                  <a:gd name="connsiteX2" fmla="*/ 1888115 w 2016224"/>
                  <a:gd name="connsiteY2" fmla="*/ 98201 h 458241"/>
                  <a:gd name="connsiteX3" fmla="*/ 2016224 w 2016224"/>
                  <a:gd name="connsiteY3" fmla="*/ 458241 h 458241"/>
                  <a:gd name="connsiteX4" fmla="*/ 0 w 2016224"/>
                  <a:gd name="connsiteY4" fmla="*/ 458241 h 458241"/>
                  <a:gd name="connsiteX0" fmla="*/ 0 w 2016224"/>
                  <a:gd name="connsiteY0" fmla="*/ 465296 h 465296"/>
                  <a:gd name="connsiteX1" fmla="*/ 128109 w 2016224"/>
                  <a:gd name="connsiteY1" fmla="*/ 105256 h 465296"/>
                  <a:gd name="connsiteX2" fmla="*/ 1888115 w 2016224"/>
                  <a:gd name="connsiteY2" fmla="*/ 105256 h 465296"/>
                  <a:gd name="connsiteX3" fmla="*/ 2016224 w 2016224"/>
                  <a:gd name="connsiteY3" fmla="*/ 465296 h 465296"/>
                  <a:gd name="connsiteX4" fmla="*/ 0 w 2016224"/>
                  <a:gd name="connsiteY4" fmla="*/ 465296 h 465296"/>
                  <a:gd name="connsiteX0" fmla="*/ 0 w 2016224"/>
                  <a:gd name="connsiteY0" fmla="*/ 471979 h 471979"/>
                  <a:gd name="connsiteX1" fmla="*/ 128109 w 2016224"/>
                  <a:gd name="connsiteY1" fmla="*/ 111939 h 471979"/>
                  <a:gd name="connsiteX2" fmla="*/ 1888115 w 2016224"/>
                  <a:gd name="connsiteY2" fmla="*/ 111939 h 471979"/>
                  <a:gd name="connsiteX3" fmla="*/ 2016224 w 2016224"/>
                  <a:gd name="connsiteY3" fmla="*/ 471979 h 471979"/>
                  <a:gd name="connsiteX4" fmla="*/ 0 w 2016224"/>
                  <a:gd name="connsiteY4" fmla="*/ 471979 h 471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6224" h="471979">
                    <a:moveTo>
                      <a:pt x="0" y="471979"/>
                    </a:moveTo>
                    <a:lnTo>
                      <a:pt x="128109" y="111939"/>
                    </a:lnTo>
                    <a:cubicBezTo>
                      <a:pt x="572010" y="-7034"/>
                      <a:pt x="1260655" y="-64822"/>
                      <a:pt x="1888115" y="111939"/>
                    </a:cubicBezTo>
                    <a:lnTo>
                      <a:pt x="2016224" y="471979"/>
                    </a:lnTo>
                    <a:lnTo>
                      <a:pt x="0" y="471979"/>
                    </a:lnTo>
                    <a:close/>
                  </a:path>
                </a:pathLst>
              </a:custGeom>
              <a:solidFill>
                <a:srgbClr val="3A876B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26470292-1271-7FA0-87A8-D74B9E1E10BC}"/>
                  </a:ext>
                </a:extLst>
              </p:cNvPr>
              <p:cNvSpPr/>
              <p:nvPr/>
            </p:nvSpPr>
            <p:spPr>
              <a:xfrm>
                <a:off x="5580223" y="4160675"/>
                <a:ext cx="2016000" cy="302944"/>
              </a:xfrm>
              <a:prstGeom prst="ellipse">
                <a:avLst/>
              </a:prstGeom>
              <a:solidFill>
                <a:srgbClr val="3A876B">
                  <a:lumMod val="5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9" name="Oval 1">
              <a:extLst>
                <a:ext uri="{FF2B5EF4-FFF2-40B4-BE49-F238E27FC236}">
                  <a16:creationId xmlns:a16="http://schemas.microsoft.com/office/drawing/2014/main" xmlns="" id="{A4C32CAA-801F-9792-4DA4-5E3EE7DD7BF4}"/>
                </a:ext>
              </a:extLst>
            </p:cNvPr>
            <p:cNvSpPr/>
            <p:nvPr/>
          </p:nvSpPr>
          <p:spPr>
            <a:xfrm>
              <a:off x="9251061" y="1226194"/>
              <a:ext cx="1532091" cy="1343867"/>
            </a:xfrm>
            <a:custGeom>
              <a:avLst/>
              <a:gdLst/>
              <a:ahLst/>
              <a:cxnLst/>
              <a:rect l="l" t="t" r="r" b="b"/>
              <a:pathLst>
                <a:path w="1629237" h="1429078">
                  <a:moveTo>
                    <a:pt x="788250" y="811267"/>
                  </a:moveTo>
                  <a:cubicBezTo>
                    <a:pt x="777162" y="823036"/>
                    <a:pt x="761883" y="830075"/>
                    <a:pt x="745080" y="830075"/>
                  </a:cubicBezTo>
                  <a:cubicBezTo>
                    <a:pt x="731312" y="830075"/>
                    <a:pt x="718566" y="825349"/>
                    <a:pt x="708901" y="816356"/>
                  </a:cubicBezTo>
                  <a:lnTo>
                    <a:pt x="793313" y="1349315"/>
                  </a:lnTo>
                  <a:lnTo>
                    <a:pt x="826489" y="1349049"/>
                  </a:lnTo>
                  <a:lnTo>
                    <a:pt x="826489" y="1349030"/>
                  </a:lnTo>
                  <a:lnTo>
                    <a:pt x="827682" y="1349040"/>
                  </a:lnTo>
                  <a:lnTo>
                    <a:pt x="828874" y="1349030"/>
                  </a:lnTo>
                  <a:lnTo>
                    <a:pt x="828874" y="1349049"/>
                  </a:lnTo>
                  <a:lnTo>
                    <a:pt x="861656" y="1349312"/>
                  </a:lnTo>
                  <a:lnTo>
                    <a:pt x="945043" y="822831"/>
                  </a:lnTo>
                  <a:cubicBezTo>
                    <a:pt x="936966" y="827649"/>
                    <a:pt x="927625" y="830075"/>
                    <a:pt x="917761" y="830075"/>
                  </a:cubicBezTo>
                  <a:cubicBezTo>
                    <a:pt x="900958" y="830075"/>
                    <a:pt x="885679" y="823036"/>
                    <a:pt x="874591" y="811267"/>
                  </a:cubicBezTo>
                  <a:cubicBezTo>
                    <a:pt x="863502" y="823036"/>
                    <a:pt x="848223" y="830075"/>
                    <a:pt x="831420" y="830075"/>
                  </a:cubicBezTo>
                  <a:cubicBezTo>
                    <a:pt x="814617" y="830075"/>
                    <a:pt x="799338" y="823036"/>
                    <a:pt x="788250" y="811267"/>
                  </a:cubicBezTo>
                  <a:close/>
                  <a:moveTo>
                    <a:pt x="1629237" y="597932"/>
                  </a:moveTo>
                  <a:lnTo>
                    <a:pt x="1629237" y="724090"/>
                  </a:lnTo>
                  <a:lnTo>
                    <a:pt x="1449012" y="698858"/>
                  </a:lnTo>
                  <a:lnTo>
                    <a:pt x="1449012" y="623164"/>
                  </a:lnTo>
                  <a:close/>
                  <a:moveTo>
                    <a:pt x="0" y="597932"/>
                  </a:moveTo>
                  <a:lnTo>
                    <a:pt x="180225" y="623164"/>
                  </a:lnTo>
                  <a:lnTo>
                    <a:pt x="180225" y="698858"/>
                  </a:lnTo>
                  <a:lnTo>
                    <a:pt x="0" y="724090"/>
                  </a:lnTo>
                  <a:close/>
                  <a:moveTo>
                    <a:pt x="826489" y="343855"/>
                  </a:moveTo>
                  <a:cubicBezTo>
                    <a:pt x="582980" y="344141"/>
                    <a:pt x="385675" y="541640"/>
                    <a:pt x="385675" y="785222"/>
                  </a:cubicBezTo>
                  <a:cubicBezTo>
                    <a:pt x="385675" y="950118"/>
                    <a:pt x="503361" y="1112862"/>
                    <a:pt x="596022" y="1187212"/>
                  </a:cubicBezTo>
                  <a:cubicBezTo>
                    <a:pt x="638271" y="1236093"/>
                    <a:pt x="634922" y="1237095"/>
                    <a:pt x="652091" y="1299657"/>
                  </a:cubicBezTo>
                  <a:cubicBezTo>
                    <a:pt x="658931" y="1343524"/>
                    <a:pt x="645074" y="1347909"/>
                    <a:pt x="684382" y="1350189"/>
                  </a:cubicBezTo>
                  <a:lnTo>
                    <a:pt x="713002" y="1349959"/>
                  </a:lnTo>
                  <a:lnTo>
                    <a:pt x="616715" y="742031"/>
                  </a:lnTo>
                  <a:cubicBezTo>
                    <a:pt x="613343" y="720743"/>
                    <a:pt x="627867" y="700753"/>
                    <a:pt x="649155" y="697381"/>
                  </a:cubicBezTo>
                  <a:lnTo>
                    <a:pt x="650512" y="697167"/>
                  </a:lnTo>
                  <a:cubicBezTo>
                    <a:pt x="669859" y="694102"/>
                    <a:pt x="688135" y="705820"/>
                    <a:pt x="693142" y="724182"/>
                  </a:cubicBezTo>
                  <a:cubicBezTo>
                    <a:pt x="703502" y="705062"/>
                    <a:pt x="722973" y="692875"/>
                    <a:pt x="745080" y="692875"/>
                  </a:cubicBezTo>
                  <a:cubicBezTo>
                    <a:pt x="761883" y="692875"/>
                    <a:pt x="777162" y="699916"/>
                    <a:pt x="788250" y="711684"/>
                  </a:cubicBezTo>
                  <a:cubicBezTo>
                    <a:pt x="799338" y="699916"/>
                    <a:pt x="814617" y="692875"/>
                    <a:pt x="831420" y="692875"/>
                  </a:cubicBezTo>
                  <a:cubicBezTo>
                    <a:pt x="848223" y="692875"/>
                    <a:pt x="863502" y="699916"/>
                    <a:pt x="874591" y="711684"/>
                  </a:cubicBezTo>
                  <a:cubicBezTo>
                    <a:pt x="885679" y="699916"/>
                    <a:pt x="900958" y="692875"/>
                    <a:pt x="917761" y="692875"/>
                  </a:cubicBezTo>
                  <a:cubicBezTo>
                    <a:pt x="936430" y="692875"/>
                    <a:pt x="953219" y="701567"/>
                    <a:pt x="964433" y="715752"/>
                  </a:cubicBezTo>
                  <a:cubicBezTo>
                    <a:pt x="971427" y="700847"/>
                    <a:pt x="987718" y="691969"/>
                    <a:pt x="1004850" y="694683"/>
                  </a:cubicBezTo>
                  <a:lnTo>
                    <a:pt x="1006207" y="694898"/>
                  </a:lnTo>
                  <a:cubicBezTo>
                    <a:pt x="1027496" y="698270"/>
                    <a:pt x="1042019" y="718259"/>
                    <a:pt x="1038647" y="739547"/>
                  </a:cubicBezTo>
                  <a:lnTo>
                    <a:pt x="941968" y="1349956"/>
                  </a:lnTo>
                  <a:lnTo>
                    <a:pt x="970980" y="1350189"/>
                  </a:lnTo>
                  <a:cubicBezTo>
                    <a:pt x="1010288" y="1347909"/>
                    <a:pt x="996432" y="1343524"/>
                    <a:pt x="1003271" y="1299657"/>
                  </a:cubicBezTo>
                  <a:cubicBezTo>
                    <a:pt x="1020440" y="1237095"/>
                    <a:pt x="1017091" y="1236093"/>
                    <a:pt x="1059340" y="1187212"/>
                  </a:cubicBezTo>
                  <a:cubicBezTo>
                    <a:pt x="1152001" y="1112862"/>
                    <a:pt x="1269687" y="950118"/>
                    <a:pt x="1269687" y="785222"/>
                  </a:cubicBezTo>
                  <a:cubicBezTo>
                    <a:pt x="1269687" y="541640"/>
                    <a:pt x="1072383" y="344141"/>
                    <a:pt x="828874" y="343855"/>
                  </a:cubicBezTo>
                  <a:lnTo>
                    <a:pt x="828874" y="343965"/>
                  </a:lnTo>
                  <a:lnTo>
                    <a:pt x="827682" y="343872"/>
                  </a:lnTo>
                  <a:lnTo>
                    <a:pt x="826489" y="343965"/>
                  </a:lnTo>
                  <a:close/>
                  <a:moveTo>
                    <a:pt x="826666" y="234292"/>
                  </a:moveTo>
                  <a:lnTo>
                    <a:pt x="827682" y="234370"/>
                  </a:lnTo>
                  <a:lnTo>
                    <a:pt x="828696" y="234292"/>
                  </a:lnTo>
                  <a:cubicBezTo>
                    <a:pt x="1127204" y="234292"/>
                    <a:pt x="1369193" y="476281"/>
                    <a:pt x="1369193" y="774790"/>
                  </a:cubicBezTo>
                  <a:cubicBezTo>
                    <a:pt x="1369193" y="976792"/>
                    <a:pt x="1224964" y="1176156"/>
                    <a:pt x="1111484" y="1267155"/>
                  </a:cubicBezTo>
                  <a:cubicBezTo>
                    <a:pt x="1077677" y="1306104"/>
                    <a:pt x="1092596" y="1326571"/>
                    <a:pt x="1085332" y="1377346"/>
                  </a:cubicBezTo>
                  <a:cubicBezTo>
                    <a:pt x="1066445" y="1416544"/>
                    <a:pt x="1049551" y="1429078"/>
                    <a:pt x="1016165" y="1429078"/>
                  </a:cubicBezTo>
                  <a:lnTo>
                    <a:pt x="827682" y="1428403"/>
                  </a:lnTo>
                  <a:lnTo>
                    <a:pt x="639197" y="1429078"/>
                  </a:lnTo>
                  <a:cubicBezTo>
                    <a:pt x="605812" y="1429078"/>
                    <a:pt x="588918" y="1416544"/>
                    <a:pt x="570030" y="1377346"/>
                  </a:cubicBezTo>
                  <a:cubicBezTo>
                    <a:pt x="562766" y="1326571"/>
                    <a:pt x="577686" y="1306104"/>
                    <a:pt x="543878" y="1267155"/>
                  </a:cubicBezTo>
                  <a:cubicBezTo>
                    <a:pt x="430398" y="1176156"/>
                    <a:pt x="286169" y="976792"/>
                    <a:pt x="286169" y="774790"/>
                  </a:cubicBezTo>
                  <a:cubicBezTo>
                    <a:pt x="286169" y="476281"/>
                    <a:pt x="528158" y="234292"/>
                    <a:pt x="826666" y="234292"/>
                  </a:cubicBezTo>
                  <a:close/>
                  <a:moveTo>
                    <a:pt x="1287881" y="124716"/>
                  </a:moveTo>
                  <a:lnTo>
                    <a:pt x="1384523" y="205808"/>
                  </a:lnTo>
                  <a:lnTo>
                    <a:pt x="1249349" y="327650"/>
                  </a:lnTo>
                  <a:lnTo>
                    <a:pt x="1191363" y="278995"/>
                  </a:lnTo>
                  <a:close/>
                  <a:moveTo>
                    <a:pt x="332408" y="124716"/>
                  </a:moveTo>
                  <a:lnTo>
                    <a:pt x="428926" y="278995"/>
                  </a:lnTo>
                  <a:lnTo>
                    <a:pt x="370940" y="327650"/>
                  </a:lnTo>
                  <a:lnTo>
                    <a:pt x="235766" y="205808"/>
                  </a:lnTo>
                  <a:close/>
                  <a:moveTo>
                    <a:pt x="764602" y="0"/>
                  </a:moveTo>
                  <a:lnTo>
                    <a:pt x="890759" y="0"/>
                  </a:lnTo>
                  <a:lnTo>
                    <a:pt x="865528" y="180225"/>
                  </a:lnTo>
                  <a:lnTo>
                    <a:pt x="789834" y="180225"/>
                  </a:lnTo>
                  <a:close/>
                </a:path>
              </a:pathLst>
            </a:custGeom>
            <a:solidFill>
              <a:srgbClr val="CEDD4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xmlns="" id="{05353543-7555-6D7D-D025-FFCD162FB4BA}"/>
                </a:ext>
              </a:extLst>
            </p:cNvPr>
            <p:cNvSpPr/>
            <p:nvPr/>
          </p:nvSpPr>
          <p:spPr>
            <a:xfrm>
              <a:off x="9810121" y="3031449"/>
              <a:ext cx="384488" cy="2030026"/>
            </a:xfrm>
            <a:custGeom>
              <a:avLst/>
              <a:gdLst>
                <a:gd name="connsiteX0" fmla="*/ 171450 w 323850"/>
                <a:gd name="connsiteY0" fmla="*/ 28575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71450 w 323850"/>
                <a:gd name="connsiteY9" fmla="*/ 28575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85750 w 323850"/>
                <a:gd name="connsiteY7" fmla="*/ 542925 h 2152650"/>
                <a:gd name="connsiteX8" fmla="*/ 276225 w 323850"/>
                <a:gd name="connsiteY8" fmla="*/ 0 h 2152650"/>
                <a:gd name="connsiteX9" fmla="*/ 167117 w 323850"/>
                <a:gd name="connsiteY9" fmla="*/ 2573 h 2152650"/>
                <a:gd name="connsiteX0" fmla="*/ 167117 w 323850"/>
                <a:gd name="connsiteY0" fmla="*/ 2573 h 2152650"/>
                <a:gd name="connsiteX1" fmla="*/ 152400 w 323850"/>
                <a:gd name="connsiteY1" fmla="*/ 647700 h 2152650"/>
                <a:gd name="connsiteX2" fmla="*/ 0 w 323850"/>
                <a:gd name="connsiteY2" fmla="*/ 1457325 h 2152650"/>
                <a:gd name="connsiteX3" fmla="*/ 180975 w 323850"/>
                <a:gd name="connsiteY3" fmla="*/ 2152650 h 2152650"/>
                <a:gd name="connsiteX4" fmla="*/ 323850 w 323850"/>
                <a:gd name="connsiteY4" fmla="*/ 2066925 h 2152650"/>
                <a:gd name="connsiteX5" fmla="*/ 161925 w 323850"/>
                <a:gd name="connsiteY5" fmla="*/ 1419225 h 2152650"/>
                <a:gd name="connsiteX6" fmla="*/ 295275 w 323850"/>
                <a:gd name="connsiteY6" fmla="*/ 628650 h 2152650"/>
                <a:gd name="connsiteX7" fmla="*/ 276225 w 323850"/>
                <a:gd name="connsiteY7" fmla="*/ 0 h 2152650"/>
                <a:gd name="connsiteX8" fmla="*/ 167117 w 323850"/>
                <a:gd name="connsiteY8" fmla="*/ 2573 h 2152650"/>
                <a:gd name="connsiteX0" fmla="*/ 167117 w 327783"/>
                <a:gd name="connsiteY0" fmla="*/ 2573 h 2152650"/>
                <a:gd name="connsiteX1" fmla="*/ 152400 w 327783"/>
                <a:gd name="connsiteY1" fmla="*/ 647700 h 2152650"/>
                <a:gd name="connsiteX2" fmla="*/ 0 w 327783"/>
                <a:gd name="connsiteY2" fmla="*/ 1457325 h 2152650"/>
                <a:gd name="connsiteX3" fmla="*/ 180975 w 327783"/>
                <a:gd name="connsiteY3" fmla="*/ 2152650 h 2152650"/>
                <a:gd name="connsiteX4" fmla="*/ 323850 w 327783"/>
                <a:gd name="connsiteY4" fmla="*/ 2066925 h 2152650"/>
                <a:gd name="connsiteX5" fmla="*/ 161925 w 327783"/>
                <a:gd name="connsiteY5" fmla="*/ 1419225 h 2152650"/>
                <a:gd name="connsiteX6" fmla="*/ 295275 w 327783"/>
                <a:gd name="connsiteY6" fmla="*/ 628650 h 2152650"/>
                <a:gd name="connsiteX7" fmla="*/ 276225 w 327783"/>
                <a:gd name="connsiteY7" fmla="*/ 0 h 2152650"/>
                <a:gd name="connsiteX8" fmla="*/ 167117 w 327783"/>
                <a:gd name="connsiteY8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517"/>
                <a:gd name="connsiteY0" fmla="*/ 2573 h 2152650"/>
                <a:gd name="connsiteX1" fmla="*/ 152400 w 349517"/>
                <a:gd name="connsiteY1" fmla="*/ 647700 h 2152650"/>
                <a:gd name="connsiteX2" fmla="*/ 0 w 349517"/>
                <a:gd name="connsiteY2" fmla="*/ 1457325 h 2152650"/>
                <a:gd name="connsiteX3" fmla="*/ 180975 w 349517"/>
                <a:gd name="connsiteY3" fmla="*/ 2152650 h 2152650"/>
                <a:gd name="connsiteX4" fmla="*/ 323850 w 349517"/>
                <a:gd name="connsiteY4" fmla="*/ 2066925 h 2152650"/>
                <a:gd name="connsiteX5" fmla="*/ 161925 w 349517"/>
                <a:gd name="connsiteY5" fmla="*/ 1419225 h 2152650"/>
                <a:gd name="connsiteX6" fmla="*/ 295275 w 349517"/>
                <a:gd name="connsiteY6" fmla="*/ 628650 h 2152650"/>
                <a:gd name="connsiteX7" fmla="*/ 349310 w 349517"/>
                <a:gd name="connsiteY7" fmla="*/ 216050 h 2152650"/>
                <a:gd name="connsiteX8" fmla="*/ 276225 w 349517"/>
                <a:gd name="connsiteY8" fmla="*/ 0 h 2152650"/>
                <a:gd name="connsiteX9" fmla="*/ 167117 w 349517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67117 w 349782"/>
                <a:gd name="connsiteY0" fmla="*/ 2573 h 2152650"/>
                <a:gd name="connsiteX1" fmla="*/ 152400 w 349782"/>
                <a:gd name="connsiteY1" fmla="*/ 647700 h 2152650"/>
                <a:gd name="connsiteX2" fmla="*/ 0 w 349782"/>
                <a:gd name="connsiteY2" fmla="*/ 1457325 h 2152650"/>
                <a:gd name="connsiteX3" fmla="*/ 180975 w 349782"/>
                <a:gd name="connsiteY3" fmla="*/ 2152650 h 2152650"/>
                <a:gd name="connsiteX4" fmla="*/ 323850 w 349782"/>
                <a:gd name="connsiteY4" fmla="*/ 2066925 h 2152650"/>
                <a:gd name="connsiteX5" fmla="*/ 161925 w 349782"/>
                <a:gd name="connsiteY5" fmla="*/ 1419225 h 2152650"/>
                <a:gd name="connsiteX6" fmla="*/ 295275 w 349782"/>
                <a:gd name="connsiteY6" fmla="*/ 628650 h 2152650"/>
                <a:gd name="connsiteX7" fmla="*/ 349310 w 349782"/>
                <a:gd name="connsiteY7" fmla="*/ 216050 h 2152650"/>
                <a:gd name="connsiteX8" fmla="*/ 276225 w 349782"/>
                <a:gd name="connsiteY8" fmla="*/ 0 h 2152650"/>
                <a:gd name="connsiteX9" fmla="*/ 167117 w 349782"/>
                <a:gd name="connsiteY9" fmla="*/ 2573 h 2152650"/>
                <a:gd name="connsiteX0" fmla="*/ 178793 w 361458"/>
                <a:gd name="connsiteY0" fmla="*/ 2573 h 2152650"/>
                <a:gd name="connsiteX1" fmla="*/ 164076 w 361458"/>
                <a:gd name="connsiteY1" fmla="*/ 647700 h 2152650"/>
                <a:gd name="connsiteX2" fmla="*/ 11676 w 361458"/>
                <a:gd name="connsiteY2" fmla="*/ 1457325 h 2152650"/>
                <a:gd name="connsiteX3" fmla="*/ 192651 w 361458"/>
                <a:gd name="connsiteY3" fmla="*/ 2152650 h 2152650"/>
                <a:gd name="connsiteX4" fmla="*/ 335526 w 361458"/>
                <a:gd name="connsiteY4" fmla="*/ 2066925 h 2152650"/>
                <a:gd name="connsiteX5" fmla="*/ 173601 w 361458"/>
                <a:gd name="connsiteY5" fmla="*/ 1419225 h 2152650"/>
                <a:gd name="connsiteX6" fmla="*/ 306951 w 361458"/>
                <a:gd name="connsiteY6" fmla="*/ 628650 h 2152650"/>
                <a:gd name="connsiteX7" fmla="*/ 360986 w 361458"/>
                <a:gd name="connsiteY7" fmla="*/ 216050 h 2152650"/>
                <a:gd name="connsiteX8" fmla="*/ 287901 w 361458"/>
                <a:gd name="connsiteY8" fmla="*/ 0 h 2152650"/>
                <a:gd name="connsiteX9" fmla="*/ 178793 w 361458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35526 w 361849"/>
                <a:gd name="connsiteY4" fmla="*/ 2066925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849"/>
                <a:gd name="connsiteY0" fmla="*/ 2573 h 2152650"/>
                <a:gd name="connsiteX1" fmla="*/ 164076 w 361849"/>
                <a:gd name="connsiteY1" fmla="*/ 647700 h 2152650"/>
                <a:gd name="connsiteX2" fmla="*/ 11676 w 361849"/>
                <a:gd name="connsiteY2" fmla="*/ 1457325 h 2152650"/>
                <a:gd name="connsiteX3" fmla="*/ 192651 w 361849"/>
                <a:gd name="connsiteY3" fmla="*/ 2152650 h 2152650"/>
                <a:gd name="connsiteX4" fmla="*/ 361528 w 361849"/>
                <a:gd name="connsiteY4" fmla="*/ 2131929 h 2152650"/>
                <a:gd name="connsiteX5" fmla="*/ 173601 w 361849"/>
                <a:gd name="connsiteY5" fmla="*/ 1419225 h 2152650"/>
                <a:gd name="connsiteX6" fmla="*/ 315618 w 361849"/>
                <a:gd name="connsiteY6" fmla="*/ 654652 h 2152650"/>
                <a:gd name="connsiteX7" fmla="*/ 360986 w 361849"/>
                <a:gd name="connsiteY7" fmla="*/ 216050 h 2152650"/>
                <a:gd name="connsiteX8" fmla="*/ 287901 w 361849"/>
                <a:gd name="connsiteY8" fmla="*/ 0 h 2152650"/>
                <a:gd name="connsiteX9" fmla="*/ 178793 w 361849"/>
                <a:gd name="connsiteY9" fmla="*/ 2573 h 2152650"/>
                <a:gd name="connsiteX0" fmla="*/ 178793 w 361528"/>
                <a:gd name="connsiteY0" fmla="*/ 2573 h 2152650"/>
                <a:gd name="connsiteX1" fmla="*/ 164076 w 361528"/>
                <a:gd name="connsiteY1" fmla="*/ 647700 h 2152650"/>
                <a:gd name="connsiteX2" fmla="*/ 11676 w 361528"/>
                <a:gd name="connsiteY2" fmla="*/ 1457325 h 2152650"/>
                <a:gd name="connsiteX3" fmla="*/ 192651 w 361528"/>
                <a:gd name="connsiteY3" fmla="*/ 2152650 h 2152650"/>
                <a:gd name="connsiteX4" fmla="*/ 361528 w 361528"/>
                <a:gd name="connsiteY4" fmla="*/ 2131929 h 2152650"/>
                <a:gd name="connsiteX5" fmla="*/ 173601 w 361528"/>
                <a:gd name="connsiteY5" fmla="*/ 1419225 h 2152650"/>
                <a:gd name="connsiteX6" fmla="*/ 315618 w 361528"/>
                <a:gd name="connsiteY6" fmla="*/ 654652 h 2152650"/>
                <a:gd name="connsiteX7" fmla="*/ 287901 w 361528"/>
                <a:gd name="connsiteY7" fmla="*/ 0 h 2152650"/>
                <a:gd name="connsiteX8" fmla="*/ 178793 w 361528"/>
                <a:gd name="connsiteY8" fmla="*/ 2573 h 2152650"/>
                <a:gd name="connsiteX0" fmla="*/ 178793 w 374776"/>
                <a:gd name="connsiteY0" fmla="*/ 2573 h 2152650"/>
                <a:gd name="connsiteX1" fmla="*/ 164076 w 374776"/>
                <a:gd name="connsiteY1" fmla="*/ 647700 h 2152650"/>
                <a:gd name="connsiteX2" fmla="*/ 11676 w 374776"/>
                <a:gd name="connsiteY2" fmla="*/ 1457325 h 2152650"/>
                <a:gd name="connsiteX3" fmla="*/ 192651 w 374776"/>
                <a:gd name="connsiteY3" fmla="*/ 2152650 h 2152650"/>
                <a:gd name="connsiteX4" fmla="*/ 361528 w 374776"/>
                <a:gd name="connsiteY4" fmla="*/ 2131929 h 2152650"/>
                <a:gd name="connsiteX5" fmla="*/ 173601 w 374776"/>
                <a:gd name="connsiteY5" fmla="*/ 1419225 h 2152650"/>
                <a:gd name="connsiteX6" fmla="*/ 315618 w 374776"/>
                <a:gd name="connsiteY6" fmla="*/ 654652 h 2152650"/>
                <a:gd name="connsiteX7" fmla="*/ 287901 w 374776"/>
                <a:gd name="connsiteY7" fmla="*/ 0 h 2152650"/>
                <a:gd name="connsiteX8" fmla="*/ 178793 w 374776"/>
                <a:gd name="connsiteY8" fmla="*/ 2573 h 2152650"/>
                <a:gd name="connsiteX0" fmla="*/ 178793 w 391181"/>
                <a:gd name="connsiteY0" fmla="*/ 2573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78793 w 391181"/>
                <a:gd name="connsiteY8" fmla="*/ 2573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48458 w 391181"/>
                <a:gd name="connsiteY0" fmla="*/ 15574 h 2152650"/>
                <a:gd name="connsiteX1" fmla="*/ 164076 w 391181"/>
                <a:gd name="connsiteY1" fmla="*/ 647700 h 2152650"/>
                <a:gd name="connsiteX2" fmla="*/ 11676 w 391181"/>
                <a:gd name="connsiteY2" fmla="*/ 1457325 h 2152650"/>
                <a:gd name="connsiteX3" fmla="*/ 192651 w 391181"/>
                <a:gd name="connsiteY3" fmla="*/ 2152650 h 2152650"/>
                <a:gd name="connsiteX4" fmla="*/ 361528 w 391181"/>
                <a:gd name="connsiteY4" fmla="*/ 2131929 h 2152650"/>
                <a:gd name="connsiteX5" fmla="*/ 173601 w 391181"/>
                <a:gd name="connsiteY5" fmla="*/ 1419225 h 2152650"/>
                <a:gd name="connsiteX6" fmla="*/ 315618 w 391181"/>
                <a:gd name="connsiteY6" fmla="*/ 654652 h 2152650"/>
                <a:gd name="connsiteX7" fmla="*/ 287901 w 391181"/>
                <a:gd name="connsiteY7" fmla="*/ 0 h 2152650"/>
                <a:gd name="connsiteX8" fmla="*/ 148458 w 391181"/>
                <a:gd name="connsiteY8" fmla="*/ 15574 h 2152650"/>
                <a:gd name="connsiteX0" fmla="*/ 150132 w 392855"/>
                <a:gd name="connsiteY0" fmla="*/ 15574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50132 w 392855"/>
                <a:gd name="connsiteY8" fmla="*/ 15574 h 2152650"/>
                <a:gd name="connsiteX0" fmla="*/ 132798 w 392855"/>
                <a:gd name="connsiteY0" fmla="*/ 11240 h 2152650"/>
                <a:gd name="connsiteX1" fmla="*/ 148416 w 392855"/>
                <a:gd name="connsiteY1" fmla="*/ 647700 h 2152650"/>
                <a:gd name="connsiteX2" fmla="*/ 13350 w 392855"/>
                <a:gd name="connsiteY2" fmla="*/ 1457325 h 2152650"/>
                <a:gd name="connsiteX3" fmla="*/ 194325 w 392855"/>
                <a:gd name="connsiteY3" fmla="*/ 2152650 h 2152650"/>
                <a:gd name="connsiteX4" fmla="*/ 363202 w 392855"/>
                <a:gd name="connsiteY4" fmla="*/ 2131929 h 2152650"/>
                <a:gd name="connsiteX5" fmla="*/ 175275 w 392855"/>
                <a:gd name="connsiteY5" fmla="*/ 1419225 h 2152650"/>
                <a:gd name="connsiteX6" fmla="*/ 317292 w 392855"/>
                <a:gd name="connsiteY6" fmla="*/ 654652 h 2152650"/>
                <a:gd name="connsiteX7" fmla="*/ 289575 w 392855"/>
                <a:gd name="connsiteY7" fmla="*/ 0 h 2152650"/>
                <a:gd name="connsiteX8" fmla="*/ 132798 w 392855"/>
                <a:gd name="connsiteY8" fmla="*/ 11240 h 2152650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92855"/>
                <a:gd name="connsiteY0" fmla="*/ 0 h 2158745"/>
                <a:gd name="connsiteX1" fmla="*/ 148416 w 392855"/>
                <a:gd name="connsiteY1" fmla="*/ 653795 h 2158745"/>
                <a:gd name="connsiteX2" fmla="*/ 13350 w 392855"/>
                <a:gd name="connsiteY2" fmla="*/ 1463420 h 2158745"/>
                <a:gd name="connsiteX3" fmla="*/ 194325 w 392855"/>
                <a:gd name="connsiteY3" fmla="*/ 2158745 h 2158745"/>
                <a:gd name="connsiteX4" fmla="*/ 363202 w 392855"/>
                <a:gd name="connsiteY4" fmla="*/ 2138024 h 2158745"/>
                <a:gd name="connsiteX5" fmla="*/ 175275 w 392855"/>
                <a:gd name="connsiteY5" fmla="*/ 1425320 h 2158745"/>
                <a:gd name="connsiteX6" fmla="*/ 317292 w 392855"/>
                <a:gd name="connsiteY6" fmla="*/ 660747 h 2158745"/>
                <a:gd name="connsiteX7" fmla="*/ 289575 w 392855"/>
                <a:gd name="connsiteY7" fmla="*/ 6095 h 2158745"/>
                <a:gd name="connsiteX8" fmla="*/ 115464 w 392855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15464 w 387669"/>
                <a:gd name="connsiteY0" fmla="*/ 0 h 2158745"/>
                <a:gd name="connsiteX1" fmla="*/ 148416 w 387669"/>
                <a:gd name="connsiteY1" fmla="*/ 653795 h 2158745"/>
                <a:gd name="connsiteX2" fmla="*/ 13350 w 387669"/>
                <a:gd name="connsiteY2" fmla="*/ 1463420 h 2158745"/>
                <a:gd name="connsiteX3" fmla="*/ 194325 w 387669"/>
                <a:gd name="connsiteY3" fmla="*/ 2158745 h 2158745"/>
                <a:gd name="connsiteX4" fmla="*/ 363202 w 387669"/>
                <a:gd name="connsiteY4" fmla="*/ 2138024 h 2158745"/>
                <a:gd name="connsiteX5" fmla="*/ 175275 w 387669"/>
                <a:gd name="connsiteY5" fmla="*/ 1425320 h 2158745"/>
                <a:gd name="connsiteX6" fmla="*/ 317292 w 387669"/>
                <a:gd name="connsiteY6" fmla="*/ 660747 h 2158745"/>
                <a:gd name="connsiteX7" fmla="*/ 289575 w 387669"/>
                <a:gd name="connsiteY7" fmla="*/ 6095 h 2158745"/>
                <a:gd name="connsiteX8" fmla="*/ 115464 w 387669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27719 w 399924"/>
                <a:gd name="connsiteY0" fmla="*/ 0 h 2158745"/>
                <a:gd name="connsiteX1" fmla="*/ 160671 w 399924"/>
                <a:gd name="connsiteY1" fmla="*/ 653795 h 2158745"/>
                <a:gd name="connsiteX2" fmla="*/ 25605 w 399924"/>
                <a:gd name="connsiteY2" fmla="*/ 1463420 h 2158745"/>
                <a:gd name="connsiteX3" fmla="*/ 206580 w 399924"/>
                <a:gd name="connsiteY3" fmla="*/ 2158745 h 2158745"/>
                <a:gd name="connsiteX4" fmla="*/ 375457 w 399924"/>
                <a:gd name="connsiteY4" fmla="*/ 2138024 h 2158745"/>
                <a:gd name="connsiteX5" fmla="*/ 187530 w 399924"/>
                <a:gd name="connsiteY5" fmla="*/ 1425320 h 2158745"/>
                <a:gd name="connsiteX6" fmla="*/ 329547 w 399924"/>
                <a:gd name="connsiteY6" fmla="*/ 660747 h 2158745"/>
                <a:gd name="connsiteX7" fmla="*/ 301830 w 399924"/>
                <a:gd name="connsiteY7" fmla="*/ 6095 h 2158745"/>
                <a:gd name="connsiteX8" fmla="*/ 127719 w 399924"/>
                <a:gd name="connsiteY8" fmla="*/ 0 h 2158745"/>
                <a:gd name="connsiteX0" fmla="*/ 146589 w 418794"/>
                <a:gd name="connsiteY0" fmla="*/ 0 h 2158745"/>
                <a:gd name="connsiteX1" fmla="*/ 179541 w 418794"/>
                <a:gd name="connsiteY1" fmla="*/ 653795 h 2158745"/>
                <a:gd name="connsiteX2" fmla="*/ 22807 w 418794"/>
                <a:gd name="connsiteY2" fmla="*/ 1463420 h 2158745"/>
                <a:gd name="connsiteX3" fmla="*/ 225450 w 418794"/>
                <a:gd name="connsiteY3" fmla="*/ 2158745 h 2158745"/>
                <a:gd name="connsiteX4" fmla="*/ 394327 w 418794"/>
                <a:gd name="connsiteY4" fmla="*/ 2138024 h 2158745"/>
                <a:gd name="connsiteX5" fmla="*/ 206400 w 418794"/>
                <a:gd name="connsiteY5" fmla="*/ 1425320 h 2158745"/>
                <a:gd name="connsiteX6" fmla="*/ 348417 w 418794"/>
                <a:gd name="connsiteY6" fmla="*/ 660747 h 2158745"/>
                <a:gd name="connsiteX7" fmla="*/ 320700 w 418794"/>
                <a:gd name="connsiteY7" fmla="*/ 6095 h 2158745"/>
                <a:gd name="connsiteX8" fmla="*/ 146589 w 418794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6473 w 408867"/>
                <a:gd name="connsiteY5" fmla="*/ 1425320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92139 w 408867"/>
                <a:gd name="connsiteY5" fmla="*/ 1442655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  <a:gd name="connsiteX0" fmla="*/ 136662 w 408867"/>
                <a:gd name="connsiteY0" fmla="*/ 0 h 2158745"/>
                <a:gd name="connsiteX1" fmla="*/ 169614 w 408867"/>
                <a:gd name="connsiteY1" fmla="*/ 653795 h 2158745"/>
                <a:gd name="connsiteX2" fmla="*/ 12880 w 408867"/>
                <a:gd name="connsiteY2" fmla="*/ 1463420 h 2158745"/>
                <a:gd name="connsiteX3" fmla="*/ 215523 w 408867"/>
                <a:gd name="connsiteY3" fmla="*/ 2158745 h 2158745"/>
                <a:gd name="connsiteX4" fmla="*/ 384400 w 408867"/>
                <a:gd name="connsiteY4" fmla="*/ 2138024 h 2158745"/>
                <a:gd name="connsiteX5" fmla="*/ 183472 w 408867"/>
                <a:gd name="connsiteY5" fmla="*/ 1464323 h 2158745"/>
                <a:gd name="connsiteX6" fmla="*/ 338490 w 408867"/>
                <a:gd name="connsiteY6" fmla="*/ 660747 h 2158745"/>
                <a:gd name="connsiteX7" fmla="*/ 310773 w 408867"/>
                <a:gd name="connsiteY7" fmla="*/ 6095 h 2158745"/>
                <a:gd name="connsiteX8" fmla="*/ 136662 w 408867"/>
                <a:gd name="connsiteY8" fmla="*/ 0 h 215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867" h="2158745">
                  <a:moveTo>
                    <a:pt x="136662" y="0"/>
                  </a:moveTo>
                  <a:cubicBezTo>
                    <a:pt x="357106" y="423057"/>
                    <a:pt x="226524" y="447420"/>
                    <a:pt x="169614" y="653795"/>
                  </a:cubicBezTo>
                  <a:cubicBezTo>
                    <a:pt x="62476" y="928004"/>
                    <a:pt x="-35995" y="1228214"/>
                    <a:pt x="12880" y="1463420"/>
                  </a:cubicBezTo>
                  <a:cubicBezTo>
                    <a:pt x="90539" y="1695195"/>
                    <a:pt x="124862" y="1909635"/>
                    <a:pt x="215523" y="2158745"/>
                  </a:cubicBezTo>
                  <a:lnTo>
                    <a:pt x="384400" y="2138024"/>
                  </a:lnTo>
                  <a:cubicBezTo>
                    <a:pt x="291422" y="1891788"/>
                    <a:pt x="246114" y="1701891"/>
                    <a:pt x="183472" y="1464323"/>
                  </a:cubicBezTo>
                  <a:cubicBezTo>
                    <a:pt x="123916" y="1200798"/>
                    <a:pt x="220367" y="928605"/>
                    <a:pt x="338490" y="660747"/>
                  </a:cubicBezTo>
                  <a:cubicBezTo>
                    <a:pt x="409544" y="458878"/>
                    <a:pt x="463586" y="335791"/>
                    <a:pt x="310773" y="6095"/>
                  </a:cubicBezTo>
                  <a:lnTo>
                    <a:pt x="136662" y="0"/>
                  </a:lnTo>
                  <a:close/>
                </a:path>
              </a:pathLst>
            </a:custGeom>
            <a:solidFill>
              <a:srgbClr val="90B1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xmlns="" id="{E84DB93F-1E93-2248-C790-94985A8B83E4}"/>
                </a:ext>
              </a:extLst>
            </p:cNvPr>
            <p:cNvGrpSpPr/>
            <p:nvPr/>
          </p:nvGrpSpPr>
          <p:grpSpPr>
            <a:xfrm rot="15300000">
              <a:off x="8824481" y="3920674"/>
              <a:ext cx="840355" cy="1211053"/>
              <a:chOff x="967240" y="3289369"/>
              <a:chExt cx="1100200" cy="1585520"/>
            </a:xfrm>
          </p:grpSpPr>
          <p:sp>
            <p:nvSpPr>
              <p:cNvPr id="41" name="Freeform 3">
                <a:extLst>
                  <a:ext uri="{FF2B5EF4-FFF2-40B4-BE49-F238E27FC236}">
                    <a16:creationId xmlns:a16="http://schemas.microsoft.com/office/drawing/2014/main" xmlns="" id="{DA11D6EA-B122-C7FF-8E1B-D87AEC884697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90B14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2" name="Freeform 4">
                <a:extLst>
                  <a:ext uri="{FF2B5EF4-FFF2-40B4-BE49-F238E27FC236}">
                    <a16:creationId xmlns:a16="http://schemas.microsoft.com/office/drawing/2014/main" xmlns="" id="{3A92804B-B916-ACC7-E0EE-AAA23FC6D54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90B141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xmlns="" id="{81B97FEF-2C3D-7E02-A56B-0524826CB4E2}"/>
                </a:ext>
              </a:extLst>
            </p:cNvPr>
            <p:cNvSpPr/>
            <p:nvPr/>
          </p:nvSpPr>
          <p:spPr>
            <a:xfrm rot="4407011">
              <a:off x="10407640" y="2828708"/>
              <a:ext cx="312622" cy="880439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rgbClr val="90B141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20CA94EE-EC78-1E66-99FF-D0946AFCE7D8}"/>
                </a:ext>
              </a:extLst>
            </p:cNvPr>
            <p:cNvGrpSpPr/>
            <p:nvPr/>
          </p:nvGrpSpPr>
          <p:grpSpPr>
            <a:xfrm rot="5400000">
              <a:off x="10163425" y="3352604"/>
              <a:ext cx="830970" cy="1197527"/>
              <a:chOff x="967240" y="3289369"/>
              <a:chExt cx="1100200" cy="1585520"/>
            </a:xfrm>
          </p:grpSpPr>
          <p:sp>
            <p:nvSpPr>
              <p:cNvPr id="39" name="Freeform 16">
                <a:extLst>
                  <a:ext uri="{FF2B5EF4-FFF2-40B4-BE49-F238E27FC236}">
                    <a16:creationId xmlns:a16="http://schemas.microsoft.com/office/drawing/2014/main" xmlns="" id="{B6A623AC-EE9B-91A5-58C7-9372132D4640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4D972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xmlns="" id="{57320DBA-51AB-E904-1A0C-E03A3AB1BEE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rgbClr val="4D9724">
                  <a:lumMod val="7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xmlns="" id="{4954DC05-4FFB-003C-061C-1575303C4651}"/>
                </a:ext>
              </a:extLst>
            </p:cNvPr>
            <p:cNvSpPr/>
            <p:nvPr/>
          </p:nvSpPr>
          <p:spPr>
            <a:xfrm rot="7156190" flipV="1">
              <a:off x="9396128" y="2784216"/>
              <a:ext cx="368290" cy="1037214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rgbClr val="4D9724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xmlns="" id="{3EB53CF2-7F0B-A954-959F-0D3153C320C1}"/>
                </a:ext>
              </a:extLst>
            </p:cNvPr>
            <p:cNvSpPr/>
            <p:nvPr/>
          </p:nvSpPr>
          <p:spPr>
            <a:xfrm rot="3762166">
              <a:off x="10320199" y="4082006"/>
              <a:ext cx="352120" cy="991677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rgbClr val="4D972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xmlns="" id="{67CA4CED-37A0-6FD9-C0BD-68D042F36B73}"/>
                </a:ext>
              </a:extLst>
            </p:cNvPr>
            <p:cNvSpPr/>
            <p:nvPr/>
          </p:nvSpPr>
          <p:spPr>
            <a:xfrm rot="6040617" flipV="1">
              <a:off x="9104381" y="3162082"/>
              <a:ext cx="430914" cy="1213583"/>
            </a:xfrm>
            <a:custGeom>
              <a:avLst/>
              <a:gdLst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52234 w 552481"/>
                <a:gd name="connsiteY21" fmla="*/ 1420947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52201 w 552481"/>
                <a:gd name="connsiteY19" fmla="*/ 1398749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51942 w 552481"/>
                <a:gd name="connsiteY18" fmla="*/ 1226335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51910 w 552481"/>
                <a:gd name="connsiteY16" fmla="*/ 1205103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51646 w 552481"/>
                <a:gd name="connsiteY15" fmla="*/ 1029766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51613 w 552481"/>
                <a:gd name="connsiteY13" fmla="*/ 1007603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51364 w 552481"/>
                <a:gd name="connsiteY12" fmla="*/ 841805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51331 w 552481"/>
                <a:gd name="connsiteY10" fmla="*/ 81978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51056 w 552481"/>
                <a:gd name="connsiteY9" fmla="*/ 637056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51026 w 552481"/>
                <a:gd name="connsiteY7" fmla="*/ 616991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50756 w 552481"/>
                <a:gd name="connsiteY6" fmla="*/ 437477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50735 w 552481"/>
                <a:gd name="connsiteY4" fmla="*/ 423083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50466 w 552481"/>
                <a:gd name="connsiteY3" fmla="*/ 244157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52481"/>
                <a:gd name="connsiteY0" fmla="*/ 0 h 1585520"/>
                <a:gd name="connsiteX1" fmla="*/ 550454 w 552481"/>
                <a:gd name="connsiteY1" fmla="*/ 236086 h 1585520"/>
                <a:gd name="connsiteX2" fmla="*/ 488816 w 552481"/>
                <a:gd name="connsiteY2" fmla="*/ 193543 h 1585520"/>
                <a:gd name="connsiteX3" fmla="*/ 532877 w 552481"/>
                <a:gd name="connsiteY3" fmla="*/ 241409 h 1585520"/>
                <a:gd name="connsiteX4" fmla="*/ 528440 w 552481"/>
                <a:gd name="connsiteY4" fmla="*/ 395095 h 1585520"/>
                <a:gd name="connsiteX5" fmla="*/ 440807 w 552481"/>
                <a:gd name="connsiteY5" fmla="*/ 347209 h 1585520"/>
                <a:gd name="connsiteX6" fmla="*/ 530748 w 552481"/>
                <a:gd name="connsiteY6" fmla="*/ 427144 h 1585520"/>
                <a:gd name="connsiteX7" fmla="*/ 523630 w 552481"/>
                <a:gd name="connsiteY7" fmla="*/ 593972 h 1585520"/>
                <a:gd name="connsiteX8" fmla="*/ 372197 w 552481"/>
                <a:gd name="connsiteY8" fmla="*/ 491984 h 1585520"/>
                <a:gd name="connsiteX9" fmla="*/ 521176 w 552481"/>
                <a:gd name="connsiteY9" fmla="*/ 611487 h 1585520"/>
                <a:gd name="connsiteX10" fmla="*/ 508896 w 552481"/>
                <a:gd name="connsiteY10" fmla="*/ 791532 h 1585520"/>
                <a:gd name="connsiteX11" fmla="*/ 270832 w 552481"/>
                <a:gd name="connsiteY11" fmla="*/ 619203 h 1585520"/>
                <a:gd name="connsiteX12" fmla="*/ 501344 w 552481"/>
                <a:gd name="connsiteY12" fmla="*/ 815973 h 1585520"/>
                <a:gd name="connsiteX13" fmla="*/ 534221 w 552481"/>
                <a:gd name="connsiteY13" fmla="*/ 989751 h 1585520"/>
                <a:gd name="connsiteX14" fmla="*/ 184579 w 552481"/>
                <a:gd name="connsiteY14" fmla="*/ 741931 h 1585520"/>
                <a:gd name="connsiteX15" fmla="*/ 521700 w 552481"/>
                <a:gd name="connsiteY15" fmla="*/ 1009232 h 1585520"/>
                <a:gd name="connsiteX16" fmla="*/ 507056 w 552481"/>
                <a:gd name="connsiteY16" fmla="*/ 1169267 h 1585520"/>
                <a:gd name="connsiteX17" fmla="*/ 119129 w 552481"/>
                <a:gd name="connsiteY17" fmla="*/ 889458 h 1585520"/>
                <a:gd name="connsiteX18" fmla="*/ 504472 w 552481"/>
                <a:gd name="connsiteY18" fmla="*/ 1198018 h 1585520"/>
                <a:gd name="connsiteX19" fmla="*/ 519836 w 552481"/>
                <a:gd name="connsiteY19" fmla="*/ 1370630 h 1585520"/>
                <a:gd name="connsiteX20" fmla="*/ 184579 w 552481"/>
                <a:gd name="connsiteY20" fmla="*/ 1132651 h 1585520"/>
                <a:gd name="connsiteX21" fmla="*/ 509865 w 552481"/>
                <a:gd name="connsiteY21" fmla="*/ 1387661 h 1585520"/>
                <a:gd name="connsiteX22" fmla="*/ 552481 w 552481"/>
                <a:gd name="connsiteY22" fmla="*/ 1585328 h 1585520"/>
                <a:gd name="connsiteX23" fmla="*/ 103908 w 552481"/>
                <a:gd name="connsiteY23" fmla="*/ 1357263 h 1585520"/>
                <a:gd name="connsiteX24" fmla="*/ 550099 w 552481"/>
                <a:gd name="connsiteY24" fmla="*/ 0 h 1585520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534221 w 580141"/>
                <a:gd name="connsiteY14" fmla="*/ 1044490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521700 w 580141"/>
                <a:gd name="connsiteY16" fmla="*/ 1063971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507056 w 580141"/>
                <a:gd name="connsiteY17" fmla="*/ 1224006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504472 w 580141"/>
                <a:gd name="connsiteY19" fmla="*/ 125275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509865 w 580141"/>
                <a:gd name="connsiteY22" fmla="*/ 1442400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519836 w 580141"/>
                <a:gd name="connsiteY20" fmla="*/ 1425369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7405 w 580141"/>
                <a:gd name="connsiteY20" fmla="*/ 1402284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521176 w 580141"/>
                <a:gd name="connsiteY10" fmla="*/ 666226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523630 w 580141"/>
                <a:gd name="connsiteY8" fmla="*/ 648711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30748 w 580141"/>
                <a:gd name="connsiteY7" fmla="*/ 481883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508896 w 580141"/>
                <a:gd name="connsiteY11" fmla="*/ 846271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501344 w 580141"/>
                <a:gd name="connsiteY13" fmla="*/ 870712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74625 w 580141"/>
                <a:gd name="connsiteY17" fmla="*/ 1200922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79002 w 580141"/>
                <a:gd name="connsiteY16" fmla="*/ 1055860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84201 w 580141"/>
                <a:gd name="connsiteY14" fmla="*/ 1018658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28440 w 580141"/>
                <a:gd name="connsiteY5" fmla="*/ 449834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0141"/>
                <a:gd name="connsiteY0" fmla="*/ 54739 h 1640259"/>
                <a:gd name="connsiteX1" fmla="*/ 536842 w 580141"/>
                <a:gd name="connsiteY1" fmla="*/ 262901 h 1640259"/>
                <a:gd name="connsiteX2" fmla="*/ 550454 w 580141"/>
                <a:gd name="connsiteY2" fmla="*/ 290825 h 1640259"/>
                <a:gd name="connsiteX3" fmla="*/ 488816 w 580141"/>
                <a:gd name="connsiteY3" fmla="*/ 248282 h 1640259"/>
                <a:gd name="connsiteX4" fmla="*/ 532877 w 580141"/>
                <a:gd name="connsiteY4" fmla="*/ 296148 h 1640259"/>
                <a:gd name="connsiteX5" fmla="*/ 511048 w 580141"/>
                <a:gd name="connsiteY5" fmla="*/ 431982 h 1640259"/>
                <a:gd name="connsiteX6" fmla="*/ 440807 w 580141"/>
                <a:gd name="connsiteY6" fmla="*/ 401948 h 1640259"/>
                <a:gd name="connsiteX7" fmla="*/ 518260 w 580141"/>
                <a:gd name="connsiteY7" fmla="*/ 474167 h 1640259"/>
                <a:gd name="connsiteX8" fmla="*/ 498587 w 580141"/>
                <a:gd name="connsiteY8" fmla="*/ 638313 h 1640259"/>
                <a:gd name="connsiteX9" fmla="*/ 372197 w 580141"/>
                <a:gd name="connsiteY9" fmla="*/ 546723 h 1640259"/>
                <a:gd name="connsiteX10" fmla="*/ 498617 w 580141"/>
                <a:gd name="connsiteY10" fmla="*/ 658378 h 1640259"/>
                <a:gd name="connsiteX11" fmla="*/ 484050 w 580141"/>
                <a:gd name="connsiteY11" fmla="*/ 820768 h 1640259"/>
                <a:gd name="connsiteX12" fmla="*/ 270832 w 580141"/>
                <a:gd name="connsiteY12" fmla="*/ 673942 h 1640259"/>
                <a:gd name="connsiteX13" fmla="*/ 478917 w 580141"/>
                <a:gd name="connsiteY13" fmla="*/ 852794 h 1640259"/>
                <a:gd name="connsiteX14" fmla="*/ 469294 w 580141"/>
                <a:gd name="connsiteY14" fmla="*/ 1003356 h 1640259"/>
                <a:gd name="connsiteX15" fmla="*/ 184579 w 580141"/>
                <a:gd name="connsiteY15" fmla="*/ 796670 h 1640259"/>
                <a:gd name="connsiteX16" fmla="*/ 466579 w 580141"/>
                <a:gd name="connsiteY16" fmla="*/ 1043108 h 1640259"/>
                <a:gd name="connsiteX17" fmla="*/ 459783 w 580141"/>
                <a:gd name="connsiteY17" fmla="*/ 1180585 h 1640259"/>
                <a:gd name="connsiteX18" fmla="*/ 119129 w 580141"/>
                <a:gd name="connsiteY18" fmla="*/ 944197 h 1640259"/>
                <a:gd name="connsiteX19" fmla="*/ 467006 w 580141"/>
                <a:gd name="connsiteY19" fmla="*/ 1229607 h 1640259"/>
                <a:gd name="connsiteX20" fmla="*/ 480083 w 580141"/>
                <a:gd name="connsiteY20" fmla="*/ 1384563 h 1640259"/>
                <a:gd name="connsiteX21" fmla="*/ 184579 w 580141"/>
                <a:gd name="connsiteY21" fmla="*/ 1187390 h 1640259"/>
                <a:gd name="connsiteX22" fmla="*/ 480050 w 580141"/>
                <a:gd name="connsiteY22" fmla="*/ 1411796 h 1640259"/>
                <a:gd name="connsiteX23" fmla="*/ 552481 w 580141"/>
                <a:gd name="connsiteY23" fmla="*/ 1640067 h 1640259"/>
                <a:gd name="connsiteX24" fmla="*/ 103908 w 580141"/>
                <a:gd name="connsiteY24" fmla="*/ 1412002 h 1640259"/>
                <a:gd name="connsiteX25" fmla="*/ 550099 w 580141"/>
                <a:gd name="connsiteY25" fmla="*/ 54739 h 1640259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11048 w 582162"/>
                <a:gd name="connsiteY4" fmla="*/ 431271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  <a:gd name="connsiteX0" fmla="*/ 550099 w 582162"/>
                <a:gd name="connsiteY0" fmla="*/ 54028 h 1639548"/>
                <a:gd name="connsiteX1" fmla="*/ 536842 w 582162"/>
                <a:gd name="connsiteY1" fmla="*/ 262190 h 1639548"/>
                <a:gd name="connsiteX2" fmla="*/ 488816 w 582162"/>
                <a:gd name="connsiteY2" fmla="*/ 247571 h 1639548"/>
                <a:gd name="connsiteX3" fmla="*/ 532877 w 582162"/>
                <a:gd name="connsiteY3" fmla="*/ 295437 h 1639548"/>
                <a:gd name="connsiteX4" fmla="*/ 526021 w 582162"/>
                <a:gd name="connsiteY4" fmla="*/ 441538 h 1639548"/>
                <a:gd name="connsiteX5" fmla="*/ 440807 w 582162"/>
                <a:gd name="connsiteY5" fmla="*/ 401237 h 1639548"/>
                <a:gd name="connsiteX6" fmla="*/ 518260 w 582162"/>
                <a:gd name="connsiteY6" fmla="*/ 473456 h 1639548"/>
                <a:gd name="connsiteX7" fmla="*/ 498587 w 582162"/>
                <a:gd name="connsiteY7" fmla="*/ 637602 h 1639548"/>
                <a:gd name="connsiteX8" fmla="*/ 372197 w 582162"/>
                <a:gd name="connsiteY8" fmla="*/ 546012 h 1639548"/>
                <a:gd name="connsiteX9" fmla="*/ 498617 w 582162"/>
                <a:gd name="connsiteY9" fmla="*/ 657667 h 1639548"/>
                <a:gd name="connsiteX10" fmla="*/ 484050 w 582162"/>
                <a:gd name="connsiteY10" fmla="*/ 820057 h 1639548"/>
                <a:gd name="connsiteX11" fmla="*/ 270832 w 582162"/>
                <a:gd name="connsiteY11" fmla="*/ 673231 h 1639548"/>
                <a:gd name="connsiteX12" fmla="*/ 478917 w 582162"/>
                <a:gd name="connsiteY12" fmla="*/ 852083 h 1639548"/>
                <a:gd name="connsiteX13" fmla="*/ 469294 w 582162"/>
                <a:gd name="connsiteY13" fmla="*/ 1002645 h 1639548"/>
                <a:gd name="connsiteX14" fmla="*/ 184579 w 582162"/>
                <a:gd name="connsiteY14" fmla="*/ 795959 h 1639548"/>
                <a:gd name="connsiteX15" fmla="*/ 466579 w 582162"/>
                <a:gd name="connsiteY15" fmla="*/ 1042397 h 1639548"/>
                <a:gd name="connsiteX16" fmla="*/ 459783 w 582162"/>
                <a:gd name="connsiteY16" fmla="*/ 1179874 h 1639548"/>
                <a:gd name="connsiteX17" fmla="*/ 119129 w 582162"/>
                <a:gd name="connsiteY17" fmla="*/ 943486 h 1639548"/>
                <a:gd name="connsiteX18" fmla="*/ 467006 w 582162"/>
                <a:gd name="connsiteY18" fmla="*/ 1228896 h 1639548"/>
                <a:gd name="connsiteX19" fmla="*/ 480083 w 582162"/>
                <a:gd name="connsiteY19" fmla="*/ 1383852 h 1639548"/>
                <a:gd name="connsiteX20" fmla="*/ 184579 w 582162"/>
                <a:gd name="connsiteY20" fmla="*/ 1186679 h 1639548"/>
                <a:gd name="connsiteX21" fmla="*/ 480050 w 582162"/>
                <a:gd name="connsiteY21" fmla="*/ 1411085 h 1639548"/>
                <a:gd name="connsiteX22" fmla="*/ 552481 w 582162"/>
                <a:gd name="connsiteY22" fmla="*/ 1639356 h 1639548"/>
                <a:gd name="connsiteX23" fmla="*/ 103908 w 582162"/>
                <a:gd name="connsiteY23" fmla="*/ 1411291 h 1639548"/>
                <a:gd name="connsiteX24" fmla="*/ 550099 w 582162"/>
                <a:gd name="connsiteY24" fmla="*/ 54028 h 1639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162" h="1639548">
                  <a:moveTo>
                    <a:pt x="550099" y="54028"/>
                  </a:moveTo>
                  <a:cubicBezTo>
                    <a:pt x="624739" y="-134938"/>
                    <a:pt x="547056" y="229933"/>
                    <a:pt x="536842" y="262190"/>
                  </a:cubicBezTo>
                  <a:cubicBezTo>
                    <a:pt x="526628" y="294447"/>
                    <a:pt x="489477" y="242030"/>
                    <a:pt x="488816" y="247571"/>
                  </a:cubicBezTo>
                  <a:lnTo>
                    <a:pt x="532877" y="295437"/>
                  </a:lnTo>
                  <a:cubicBezTo>
                    <a:pt x="532967" y="355079"/>
                    <a:pt x="525931" y="381896"/>
                    <a:pt x="526021" y="441538"/>
                  </a:cubicBezTo>
                  <a:lnTo>
                    <a:pt x="440807" y="401237"/>
                  </a:lnTo>
                  <a:lnTo>
                    <a:pt x="518260" y="473456"/>
                  </a:lnTo>
                  <a:lnTo>
                    <a:pt x="498587" y="637602"/>
                  </a:lnTo>
                  <a:lnTo>
                    <a:pt x="372197" y="546012"/>
                  </a:lnTo>
                  <a:lnTo>
                    <a:pt x="498617" y="657667"/>
                  </a:lnTo>
                  <a:cubicBezTo>
                    <a:pt x="498709" y="718576"/>
                    <a:pt x="483958" y="759148"/>
                    <a:pt x="484050" y="820057"/>
                  </a:cubicBezTo>
                  <a:lnTo>
                    <a:pt x="270832" y="673231"/>
                  </a:lnTo>
                  <a:lnTo>
                    <a:pt x="478917" y="852083"/>
                  </a:lnTo>
                  <a:lnTo>
                    <a:pt x="469294" y="1002645"/>
                  </a:lnTo>
                  <a:lnTo>
                    <a:pt x="184579" y="795959"/>
                  </a:lnTo>
                  <a:lnTo>
                    <a:pt x="466579" y="1042397"/>
                  </a:lnTo>
                  <a:lnTo>
                    <a:pt x="459783" y="1179874"/>
                  </a:lnTo>
                  <a:lnTo>
                    <a:pt x="119129" y="943486"/>
                  </a:lnTo>
                  <a:lnTo>
                    <a:pt x="467006" y="1228896"/>
                  </a:lnTo>
                  <a:cubicBezTo>
                    <a:pt x="467092" y="1286367"/>
                    <a:pt x="479997" y="1326381"/>
                    <a:pt x="480083" y="1383852"/>
                  </a:cubicBezTo>
                  <a:lnTo>
                    <a:pt x="184579" y="1186679"/>
                  </a:lnTo>
                  <a:lnTo>
                    <a:pt x="480050" y="1411085"/>
                  </a:lnTo>
                  <a:cubicBezTo>
                    <a:pt x="480132" y="1465879"/>
                    <a:pt x="497607" y="1538525"/>
                    <a:pt x="552481" y="1639356"/>
                  </a:cubicBezTo>
                  <a:cubicBezTo>
                    <a:pt x="331520" y="1644295"/>
                    <a:pt x="189138" y="1553987"/>
                    <a:pt x="103908" y="1411291"/>
                  </a:cubicBezTo>
                  <a:cubicBezTo>
                    <a:pt x="-144138" y="987527"/>
                    <a:pt x="70524" y="647047"/>
                    <a:pt x="550099" y="54028"/>
                  </a:cubicBezTo>
                  <a:close/>
                </a:path>
              </a:pathLst>
            </a:custGeom>
            <a:solidFill>
              <a:srgbClr val="90B1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7" name="Oval 1">
              <a:extLst>
                <a:ext uri="{FF2B5EF4-FFF2-40B4-BE49-F238E27FC236}">
                  <a16:creationId xmlns:a16="http://schemas.microsoft.com/office/drawing/2014/main" xmlns="" id="{1ED71A78-208E-B070-239D-0B70C5B6D277}"/>
                </a:ext>
              </a:extLst>
            </p:cNvPr>
            <p:cNvSpPr/>
            <p:nvPr/>
          </p:nvSpPr>
          <p:spPr>
            <a:xfrm>
              <a:off x="9777559" y="2609739"/>
              <a:ext cx="511534" cy="482610"/>
            </a:xfrm>
            <a:custGeom>
              <a:avLst/>
              <a:gdLst/>
              <a:ahLst/>
              <a:cxnLst/>
              <a:rect l="l" t="t" r="r" b="b"/>
              <a:pathLst>
                <a:path w="543969" h="513210">
                  <a:moveTo>
                    <a:pt x="72529" y="368152"/>
                  </a:moveTo>
                  <a:lnTo>
                    <a:pt x="471440" y="368152"/>
                  </a:lnTo>
                  <a:lnTo>
                    <a:pt x="471440" y="440681"/>
                  </a:lnTo>
                  <a:cubicBezTo>
                    <a:pt x="471440" y="480738"/>
                    <a:pt x="382141" y="513210"/>
                    <a:pt x="271985" y="513210"/>
                  </a:cubicBezTo>
                  <a:cubicBezTo>
                    <a:pt x="161829" y="513210"/>
                    <a:pt x="72529" y="480738"/>
                    <a:pt x="72529" y="440681"/>
                  </a:cubicBezTo>
                  <a:close/>
                  <a:moveTo>
                    <a:pt x="73404" y="245435"/>
                  </a:moveTo>
                  <a:lnTo>
                    <a:pt x="470566" y="245435"/>
                  </a:lnTo>
                  <a:cubicBezTo>
                    <a:pt x="491077" y="245435"/>
                    <a:pt x="507705" y="262062"/>
                    <a:pt x="507705" y="282574"/>
                  </a:cubicBezTo>
                  <a:lnTo>
                    <a:pt x="507705" y="298967"/>
                  </a:lnTo>
                  <a:cubicBezTo>
                    <a:pt x="507705" y="319478"/>
                    <a:pt x="491077" y="336106"/>
                    <a:pt x="470566" y="336106"/>
                  </a:cubicBezTo>
                  <a:lnTo>
                    <a:pt x="73404" y="336106"/>
                  </a:lnTo>
                  <a:cubicBezTo>
                    <a:pt x="52893" y="336106"/>
                    <a:pt x="36265" y="319478"/>
                    <a:pt x="36265" y="298967"/>
                  </a:cubicBezTo>
                  <a:lnTo>
                    <a:pt x="36265" y="282574"/>
                  </a:lnTo>
                  <a:cubicBezTo>
                    <a:pt x="36265" y="262062"/>
                    <a:pt x="52893" y="245435"/>
                    <a:pt x="73404" y="245435"/>
                  </a:cubicBezTo>
                  <a:close/>
                  <a:moveTo>
                    <a:pt x="55271" y="122718"/>
                  </a:moveTo>
                  <a:lnTo>
                    <a:pt x="488697" y="122718"/>
                  </a:lnTo>
                  <a:cubicBezTo>
                    <a:pt x="509209" y="122718"/>
                    <a:pt x="525837" y="139345"/>
                    <a:pt x="525837" y="159856"/>
                  </a:cubicBezTo>
                  <a:lnTo>
                    <a:pt x="525837" y="176250"/>
                  </a:lnTo>
                  <a:cubicBezTo>
                    <a:pt x="525837" y="196761"/>
                    <a:pt x="509209" y="213389"/>
                    <a:pt x="488697" y="213389"/>
                  </a:cubicBezTo>
                  <a:lnTo>
                    <a:pt x="55271" y="213389"/>
                  </a:lnTo>
                  <a:cubicBezTo>
                    <a:pt x="34760" y="213389"/>
                    <a:pt x="18132" y="196761"/>
                    <a:pt x="18132" y="176250"/>
                  </a:cubicBezTo>
                  <a:lnTo>
                    <a:pt x="18132" y="159856"/>
                  </a:lnTo>
                  <a:cubicBezTo>
                    <a:pt x="18132" y="139345"/>
                    <a:pt x="34760" y="122718"/>
                    <a:pt x="55271" y="122718"/>
                  </a:cubicBezTo>
                  <a:close/>
                  <a:moveTo>
                    <a:pt x="37139" y="0"/>
                  </a:moveTo>
                  <a:lnTo>
                    <a:pt x="506830" y="0"/>
                  </a:lnTo>
                  <a:cubicBezTo>
                    <a:pt x="527341" y="0"/>
                    <a:pt x="543969" y="16628"/>
                    <a:pt x="543969" y="37139"/>
                  </a:cubicBezTo>
                  <a:lnTo>
                    <a:pt x="543969" y="53533"/>
                  </a:lnTo>
                  <a:cubicBezTo>
                    <a:pt x="543969" y="74043"/>
                    <a:pt x="527341" y="90672"/>
                    <a:pt x="506830" y="90672"/>
                  </a:cubicBezTo>
                  <a:lnTo>
                    <a:pt x="37139" y="90672"/>
                  </a:lnTo>
                  <a:cubicBezTo>
                    <a:pt x="16628" y="90672"/>
                    <a:pt x="0" y="74043"/>
                    <a:pt x="0" y="53533"/>
                  </a:cubicBezTo>
                  <a:lnTo>
                    <a:pt x="0" y="37139"/>
                  </a:lnTo>
                  <a:cubicBezTo>
                    <a:pt x="0" y="16628"/>
                    <a:pt x="16628" y="0"/>
                    <a:pt x="37139" y="0"/>
                  </a:cubicBezTo>
                  <a:close/>
                </a:path>
              </a:pathLst>
            </a:custGeom>
            <a:solidFill>
              <a:srgbClr val="90B14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8" name="Chord 23">
              <a:extLst>
                <a:ext uri="{FF2B5EF4-FFF2-40B4-BE49-F238E27FC236}">
                  <a16:creationId xmlns:a16="http://schemas.microsoft.com/office/drawing/2014/main" xmlns="" id="{94C7EA26-23A6-811B-287F-C69F82637535}"/>
                </a:ext>
              </a:extLst>
            </p:cNvPr>
            <p:cNvSpPr/>
            <p:nvPr/>
          </p:nvSpPr>
          <p:spPr>
            <a:xfrm>
              <a:off x="9695350" y="4926932"/>
              <a:ext cx="722992" cy="177384"/>
            </a:xfrm>
            <a:custGeom>
              <a:avLst/>
              <a:gdLst>
                <a:gd name="connsiteX0" fmla="*/ 115433 w 914400"/>
                <a:gd name="connsiteY0" fmla="*/ 153510 h 914400"/>
                <a:gd name="connsiteX1" fmla="*/ 462323 w 914400"/>
                <a:gd name="connsiteY1" fmla="*/ 28 h 914400"/>
                <a:gd name="connsiteX2" fmla="*/ 805686 w 914400"/>
                <a:gd name="connsiteY2" fmla="*/ 161244 h 914400"/>
                <a:gd name="connsiteX3" fmla="*/ 115433 w 914400"/>
                <a:gd name="connsiteY3" fmla="*/ 153510 h 914400"/>
                <a:gd name="connsiteX0" fmla="*/ 0 w 723591"/>
                <a:gd name="connsiteY0" fmla="*/ 177315 h 177532"/>
                <a:gd name="connsiteX1" fmla="*/ 380228 w 723591"/>
                <a:gd name="connsiteY1" fmla="*/ 21 h 177532"/>
                <a:gd name="connsiteX2" fmla="*/ 723591 w 723591"/>
                <a:gd name="connsiteY2" fmla="*/ 161237 h 177532"/>
                <a:gd name="connsiteX3" fmla="*/ 0 w 723591"/>
                <a:gd name="connsiteY3" fmla="*/ 177315 h 177532"/>
                <a:gd name="connsiteX0" fmla="*/ 0 w 759310"/>
                <a:gd name="connsiteY0" fmla="*/ 177315 h 185049"/>
                <a:gd name="connsiteX1" fmla="*/ 380228 w 759310"/>
                <a:gd name="connsiteY1" fmla="*/ 21 h 185049"/>
                <a:gd name="connsiteX2" fmla="*/ 759310 w 759310"/>
                <a:gd name="connsiteY2" fmla="*/ 185049 h 185049"/>
                <a:gd name="connsiteX3" fmla="*/ 0 w 759310"/>
                <a:gd name="connsiteY3" fmla="*/ 177315 h 185049"/>
                <a:gd name="connsiteX0" fmla="*/ 0 w 759310"/>
                <a:gd name="connsiteY0" fmla="*/ 177315 h 188144"/>
                <a:gd name="connsiteX1" fmla="*/ 380228 w 759310"/>
                <a:gd name="connsiteY1" fmla="*/ 21 h 188144"/>
                <a:gd name="connsiteX2" fmla="*/ 759310 w 759310"/>
                <a:gd name="connsiteY2" fmla="*/ 185049 h 188144"/>
                <a:gd name="connsiteX3" fmla="*/ 0 w 759310"/>
                <a:gd name="connsiteY3" fmla="*/ 177315 h 188144"/>
                <a:gd name="connsiteX0" fmla="*/ 0 w 759310"/>
                <a:gd name="connsiteY0" fmla="*/ 177315 h 191233"/>
                <a:gd name="connsiteX1" fmla="*/ 380228 w 759310"/>
                <a:gd name="connsiteY1" fmla="*/ 21 h 191233"/>
                <a:gd name="connsiteX2" fmla="*/ 759310 w 759310"/>
                <a:gd name="connsiteY2" fmla="*/ 185049 h 191233"/>
                <a:gd name="connsiteX3" fmla="*/ 0 w 759310"/>
                <a:gd name="connsiteY3" fmla="*/ 177315 h 191233"/>
                <a:gd name="connsiteX0" fmla="*/ 0 w 759310"/>
                <a:gd name="connsiteY0" fmla="*/ 177315 h 187572"/>
                <a:gd name="connsiteX1" fmla="*/ 380228 w 759310"/>
                <a:gd name="connsiteY1" fmla="*/ 21 h 187572"/>
                <a:gd name="connsiteX2" fmla="*/ 759310 w 759310"/>
                <a:gd name="connsiteY2" fmla="*/ 177905 h 187572"/>
                <a:gd name="connsiteX3" fmla="*/ 0 w 759310"/>
                <a:gd name="connsiteY3" fmla="*/ 177315 h 187572"/>
                <a:gd name="connsiteX0" fmla="*/ 0 w 768835"/>
                <a:gd name="connsiteY0" fmla="*/ 177315 h 188632"/>
                <a:gd name="connsiteX1" fmla="*/ 380228 w 768835"/>
                <a:gd name="connsiteY1" fmla="*/ 21 h 188632"/>
                <a:gd name="connsiteX2" fmla="*/ 768835 w 768835"/>
                <a:gd name="connsiteY2" fmla="*/ 180287 h 188632"/>
                <a:gd name="connsiteX3" fmla="*/ 0 w 768835"/>
                <a:gd name="connsiteY3" fmla="*/ 177315 h 188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8835" h="188632">
                  <a:moveTo>
                    <a:pt x="0" y="177315"/>
                  </a:moveTo>
                  <a:cubicBezTo>
                    <a:pt x="87950" y="78338"/>
                    <a:pt x="247828" y="-1462"/>
                    <a:pt x="380228" y="21"/>
                  </a:cubicBezTo>
                  <a:cubicBezTo>
                    <a:pt x="512627" y="1505"/>
                    <a:pt x="683125" y="79364"/>
                    <a:pt x="768835" y="180287"/>
                  </a:cubicBezTo>
                  <a:cubicBezTo>
                    <a:pt x="513351" y="189616"/>
                    <a:pt x="257866" y="194180"/>
                    <a:pt x="0" y="177315"/>
                  </a:cubicBezTo>
                  <a:close/>
                </a:path>
              </a:pathLst>
            </a:custGeom>
            <a:solidFill>
              <a:srgbClr val="2E5B1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CAC06E4-AB02-5774-AF98-0CD4BB441114}"/>
              </a:ext>
            </a:extLst>
          </p:cNvPr>
          <p:cNvSpPr txBox="1"/>
          <p:nvPr/>
        </p:nvSpPr>
        <p:spPr>
          <a:xfrm>
            <a:off x="-324673" y="2714507"/>
            <a:ext cx="495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	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Executive Engineer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 (System Analyst)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8" name="Picture 47">
            <a:hlinkClick r:id="rId3"/>
            <a:extLst>
              <a:ext uri="{FF2B5EF4-FFF2-40B4-BE49-F238E27FC236}">
                <a16:creationId xmlns:a16="http://schemas.microsoft.com/office/drawing/2014/main" xmlns="" id="{5F634886-84D8-FC2F-D4BE-5C11B77856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65" y="3763666"/>
            <a:ext cx="870281" cy="870281"/>
          </a:xfrm>
          <a:prstGeom prst="rect">
            <a:avLst/>
          </a:prstGeom>
        </p:spPr>
      </p:pic>
      <p:pic>
        <p:nvPicPr>
          <p:cNvPr id="1026" name="Picture 2" descr="Linkedin logo png, Linkedin logo transparent png, Linkedin ...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37" y="3390398"/>
            <a:ext cx="1629963" cy="162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1037" y="3710628"/>
            <a:ext cx="931155" cy="929103"/>
          </a:xfrm>
          <a:prstGeom prst="rect">
            <a:avLst/>
          </a:prstGeom>
        </p:spPr>
      </p:pic>
      <p:pic>
        <p:nvPicPr>
          <p:cNvPr id="50" name="Picture 10" descr="Www - Free seo and web icons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416" y="3654752"/>
            <a:ext cx="1141182" cy="114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415356" y="389236"/>
            <a:ext cx="9361289" cy="8846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3483"/>
              </a:lnSpc>
            </a:pPr>
            <a:r>
              <a:rPr lang="en-US" sz="2787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Developing Scalable and Maintainable Code</a:t>
            </a:r>
            <a:endParaRPr lang="en-US" sz="278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390" y="1556941"/>
            <a:ext cx="1158379" cy="81567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709492" y="1924248"/>
            <a:ext cx="92075" cy="283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29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1393" dirty="0"/>
          </a:p>
        </p:txBody>
      </p:sp>
      <p:sp>
        <p:nvSpPr>
          <p:cNvPr id="7" name="Text 4"/>
          <p:cNvSpPr/>
          <p:nvPr/>
        </p:nvSpPr>
        <p:spPr>
          <a:xfrm>
            <a:off x="4476254" y="1698427"/>
            <a:ext cx="1769567" cy="221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42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Modular Design</a:t>
            </a:r>
            <a:endParaRPr lang="en-US" sz="1393" dirty="0"/>
          </a:p>
        </p:txBody>
      </p:sp>
      <p:sp>
        <p:nvSpPr>
          <p:cNvPr id="8" name="Text 5"/>
          <p:cNvSpPr/>
          <p:nvPr/>
        </p:nvSpPr>
        <p:spPr>
          <a:xfrm>
            <a:off x="4476254" y="2004616"/>
            <a:ext cx="3145135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Breaking down code into reusable components.</a:t>
            </a:r>
            <a:endParaRPr lang="en-US" sz="1115" dirty="0"/>
          </a:p>
        </p:txBody>
      </p:sp>
      <p:sp>
        <p:nvSpPr>
          <p:cNvPr id="9" name="Shape 6"/>
          <p:cNvSpPr/>
          <p:nvPr/>
        </p:nvSpPr>
        <p:spPr>
          <a:xfrm>
            <a:off x="4370090" y="2375421"/>
            <a:ext cx="6371233" cy="14138"/>
          </a:xfrm>
          <a:prstGeom prst="roundRect">
            <a:avLst>
              <a:gd name="adj" fmla="val 450597"/>
            </a:avLst>
          </a:prstGeom>
          <a:solidFill>
            <a:srgbClr val="BCDBD4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150" y="2407940"/>
            <a:ext cx="2316857" cy="81567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681611" y="2674144"/>
            <a:ext cx="147737" cy="283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29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1393" dirty="0"/>
          </a:p>
        </p:txBody>
      </p:sp>
      <p:sp>
        <p:nvSpPr>
          <p:cNvPr id="12" name="Text 8"/>
          <p:cNvSpPr/>
          <p:nvPr/>
        </p:nvSpPr>
        <p:spPr>
          <a:xfrm>
            <a:off x="5055494" y="2549426"/>
            <a:ext cx="2382639" cy="221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42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Clear Documentation</a:t>
            </a:r>
            <a:endParaRPr lang="en-US" sz="1393" dirty="0"/>
          </a:p>
        </p:txBody>
      </p:sp>
      <p:sp>
        <p:nvSpPr>
          <p:cNvPr id="13" name="Text 9"/>
          <p:cNvSpPr/>
          <p:nvPr/>
        </p:nvSpPr>
        <p:spPr>
          <a:xfrm>
            <a:off x="5055493" y="2855615"/>
            <a:ext cx="2637830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Explaining code functionality and usage.</a:t>
            </a:r>
            <a:endParaRPr lang="en-US" sz="1115" dirty="0"/>
          </a:p>
        </p:txBody>
      </p:sp>
      <p:sp>
        <p:nvSpPr>
          <p:cNvPr id="14" name="Shape 10"/>
          <p:cNvSpPr/>
          <p:nvPr/>
        </p:nvSpPr>
        <p:spPr>
          <a:xfrm>
            <a:off x="4949330" y="3226420"/>
            <a:ext cx="5791994" cy="14138"/>
          </a:xfrm>
          <a:prstGeom prst="roundRect">
            <a:avLst>
              <a:gd name="adj" fmla="val 450597"/>
            </a:avLst>
          </a:prstGeom>
          <a:solidFill>
            <a:srgbClr val="BCDBD4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911" y="3258939"/>
            <a:ext cx="3475335" cy="8156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3681313" y="3525143"/>
            <a:ext cx="148432" cy="283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29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1393" dirty="0"/>
          </a:p>
        </p:txBody>
      </p:sp>
      <p:sp>
        <p:nvSpPr>
          <p:cNvPr id="17" name="Text 12"/>
          <p:cNvSpPr/>
          <p:nvPr/>
        </p:nvSpPr>
        <p:spPr>
          <a:xfrm>
            <a:off x="5634732" y="3400425"/>
            <a:ext cx="2548732" cy="221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42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Testing and Debugging</a:t>
            </a:r>
            <a:endParaRPr lang="en-US" sz="1393" dirty="0"/>
          </a:p>
        </p:txBody>
      </p:sp>
      <p:sp>
        <p:nvSpPr>
          <p:cNvPr id="18" name="Text 13"/>
          <p:cNvSpPr/>
          <p:nvPr/>
        </p:nvSpPr>
        <p:spPr>
          <a:xfrm>
            <a:off x="5634732" y="3706614"/>
            <a:ext cx="2548732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code quality and reliability.</a:t>
            </a:r>
            <a:endParaRPr lang="en-US" sz="1115" dirty="0"/>
          </a:p>
        </p:txBody>
      </p:sp>
      <p:sp>
        <p:nvSpPr>
          <p:cNvPr id="19" name="Shape 14"/>
          <p:cNvSpPr/>
          <p:nvPr/>
        </p:nvSpPr>
        <p:spPr>
          <a:xfrm>
            <a:off x="5528568" y="4077419"/>
            <a:ext cx="5212755" cy="14138"/>
          </a:xfrm>
          <a:prstGeom prst="roundRect">
            <a:avLst>
              <a:gd name="adj" fmla="val 450597"/>
            </a:avLst>
          </a:prstGeom>
          <a:solidFill>
            <a:srgbClr val="BCDBD4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672" y="4109939"/>
            <a:ext cx="4633813" cy="81567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3679329" y="4376143"/>
            <a:ext cx="152400" cy="2831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229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1393" dirty="0"/>
          </a:p>
        </p:txBody>
      </p:sp>
      <p:sp>
        <p:nvSpPr>
          <p:cNvPr id="22" name="Text 16"/>
          <p:cNvSpPr/>
          <p:nvPr/>
        </p:nvSpPr>
        <p:spPr>
          <a:xfrm>
            <a:off x="6213971" y="4251424"/>
            <a:ext cx="1769567" cy="2212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42"/>
              </a:lnSpc>
            </a:pPr>
            <a:r>
              <a:rPr lang="en-US" sz="139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Version Control</a:t>
            </a:r>
            <a:endParaRPr lang="en-US" sz="1393" dirty="0"/>
          </a:p>
        </p:txBody>
      </p:sp>
      <p:sp>
        <p:nvSpPr>
          <p:cNvPr id="23" name="Text 17"/>
          <p:cNvSpPr/>
          <p:nvPr/>
        </p:nvSpPr>
        <p:spPr>
          <a:xfrm>
            <a:off x="6213971" y="4557613"/>
            <a:ext cx="2723555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code changes and collaboration.</a:t>
            </a:r>
            <a:endParaRPr lang="en-US" sz="1115" dirty="0"/>
          </a:p>
        </p:txBody>
      </p:sp>
      <p:sp>
        <p:nvSpPr>
          <p:cNvPr id="24" name="Text 18"/>
          <p:cNvSpPr/>
          <p:nvPr/>
        </p:nvSpPr>
        <p:spPr>
          <a:xfrm>
            <a:off x="1415356" y="5084862"/>
            <a:ext cx="9361289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modular design promotes code reuse and maintainability, reducing redundancy and improving code quality.</a:t>
            </a:r>
            <a:endParaRPr lang="en-US" sz="1115" dirty="0"/>
          </a:p>
        </p:txBody>
      </p:sp>
      <p:sp>
        <p:nvSpPr>
          <p:cNvPr id="25" name="Text 19"/>
          <p:cNvSpPr/>
          <p:nvPr/>
        </p:nvSpPr>
        <p:spPr>
          <a:xfrm>
            <a:off x="1415356" y="5470624"/>
            <a:ext cx="9361289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Well-documented code is easier to understand and maintain, fostering collaboration and knowledge sharing.</a:t>
            </a:r>
            <a:endParaRPr lang="en-US" sz="1115" dirty="0"/>
          </a:p>
        </p:txBody>
      </p:sp>
      <p:sp>
        <p:nvSpPr>
          <p:cNvPr id="26" name="Text 20"/>
          <p:cNvSpPr/>
          <p:nvPr/>
        </p:nvSpPr>
        <p:spPr>
          <a:xfrm>
            <a:off x="1415356" y="5856387"/>
            <a:ext cx="9361289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Thorough testing and debugging ensure code reliability and identify potential issues early on.</a:t>
            </a:r>
            <a:endParaRPr lang="en-US" sz="1115" dirty="0"/>
          </a:p>
        </p:txBody>
      </p:sp>
      <p:sp>
        <p:nvSpPr>
          <p:cNvPr id="27" name="Text 21"/>
          <p:cNvSpPr/>
          <p:nvPr/>
        </p:nvSpPr>
        <p:spPr>
          <a:xfrm>
            <a:off x="1415356" y="6242149"/>
            <a:ext cx="9361289" cy="226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83"/>
              </a:lnSpc>
            </a:pPr>
            <a:r>
              <a:rPr lang="en-US" sz="111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Version control systems, like Git, track code changes and allow for collaboration and rollback capabilities.</a:t>
            </a:r>
            <a:endParaRPr lang="en-US" sz="1115" dirty="0"/>
          </a:p>
        </p:txBody>
      </p:sp>
    </p:spTree>
    <p:extLst>
      <p:ext uri="{BB962C8B-B14F-4D97-AF65-F5344CB8AC3E}">
        <p14:creationId xmlns:p14="http://schemas.microsoft.com/office/powerpoint/2010/main" val="24731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661492" y="1150541"/>
            <a:ext cx="10869018" cy="11812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4651"/>
              </a:lnSpc>
            </a:pPr>
            <a:r>
              <a:rPr lang="en-US" sz="372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Enhancing Decision-Making Capabilities</a:t>
            </a:r>
            <a:endParaRPr lang="en-US" sz="3721" dirty="0"/>
          </a:p>
        </p:txBody>
      </p:sp>
      <p:sp>
        <p:nvSpPr>
          <p:cNvPr id="5" name="Shape 3"/>
          <p:cNvSpPr/>
          <p:nvPr/>
        </p:nvSpPr>
        <p:spPr>
          <a:xfrm>
            <a:off x="661492" y="2709863"/>
            <a:ext cx="5340053" cy="1404243"/>
          </a:xfrm>
          <a:prstGeom prst="roundRect">
            <a:avLst>
              <a:gd name="adj" fmla="val 605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56853" y="2905224"/>
            <a:ext cx="3058815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1861" dirty="0"/>
          </a:p>
        </p:txBody>
      </p:sp>
      <p:sp>
        <p:nvSpPr>
          <p:cNvPr id="7" name="Text 5"/>
          <p:cNvSpPr/>
          <p:nvPr/>
        </p:nvSpPr>
        <p:spPr>
          <a:xfrm>
            <a:off x="856854" y="3313907"/>
            <a:ext cx="494932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Python's data analysis capabilities reveal patterns and trends that inform strategic decision-making.</a:t>
            </a:r>
            <a:endParaRPr lang="en-US" sz="1488" dirty="0"/>
          </a:p>
        </p:txBody>
      </p:sp>
      <p:sp>
        <p:nvSpPr>
          <p:cNvPr id="8" name="Shape 6"/>
          <p:cNvSpPr/>
          <p:nvPr/>
        </p:nvSpPr>
        <p:spPr>
          <a:xfrm>
            <a:off x="6190556" y="2709863"/>
            <a:ext cx="5340053" cy="1404243"/>
          </a:xfrm>
          <a:prstGeom prst="roundRect">
            <a:avLst>
              <a:gd name="adj" fmla="val 605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6385918" y="2905224"/>
            <a:ext cx="2936181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Modeling</a:t>
            </a:r>
            <a:endParaRPr lang="en-US" sz="1861" dirty="0"/>
          </a:p>
        </p:txBody>
      </p:sp>
      <p:sp>
        <p:nvSpPr>
          <p:cNvPr id="10" name="Text 8"/>
          <p:cNvSpPr/>
          <p:nvPr/>
        </p:nvSpPr>
        <p:spPr>
          <a:xfrm>
            <a:off x="6385918" y="3313907"/>
            <a:ext cx="494932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Machine learning models predict future outcomes and identify potential risks and opportunities.</a:t>
            </a:r>
            <a:endParaRPr lang="en-US" sz="1488" dirty="0"/>
          </a:p>
        </p:txBody>
      </p:sp>
      <p:sp>
        <p:nvSpPr>
          <p:cNvPr id="11" name="Shape 9"/>
          <p:cNvSpPr/>
          <p:nvPr/>
        </p:nvSpPr>
        <p:spPr>
          <a:xfrm>
            <a:off x="661492" y="4303118"/>
            <a:ext cx="5340053" cy="1404243"/>
          </a:xfrm>
          <a:prstGeom prst="roundRect">
            <a:avLst>
              <a:gd name="adj" fmla="val 605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56854" y="4498479"/>
            <a:ext cx="324534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Automated Reporting</a:t>
            </a:r>
            <a:endParaRPr lang="en-US" sz="1861" dirty="0"/>
          </a:p>
        </p:txBody>
      </p:sp>
      <p:sp>
        <p:nvSpPr>
          <p:cNvPr id="13" name="Text 11"/>
          <p:cNvSpPr/>
          <p:nvPr/>
        </p:nvSpPr>
        <p:spPr>
          <a:xfrm>
            <a:off x="856854" y="4907161"/>
            <a:ext cx="494932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automates the generation of reports, providing timely and accurate information for decision-making.</a:t>
            </a:r>
            <a:endParaRPr lang="en-US" sz="1488" dirty="0"/>
          </a:p>
        </p:txBody>
      </p:sp>
      <p:sp>
        <p:nvSpPr>
          <p:cNvPr id="14" name="Shape 12"/>
          <p:cNvSpPr/>
          <p:nvPr/>
        </p:nvSpPr>
        <p:spPr>
          <a:xfrm>
            <a:off x="6190556" y="4303118"/>
            <a:ext cx="5340053" cy="1404243"/>
          </a:xfrm>
          <a:prstGeom prst="roundRect">
            <a:avLst>
              <a:gd name="adj" fmla="val 605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6385918" y="4498479"/>
            <a:ext cx="2661146" cy="2952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26"/>
              </a:lnSpc>
            </a:pPr>
            <a:r>
              <a:rPr lang="en-US" sz="186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Scenario Analysis</a:t>
            </a:r>
            <a:endParaRPr lang="en-US" sz="1861" dirty="0"/>
          </a:p>
        </p:txBody>
      </p:sp>
      <p:sp>
        <p:nvSpPr>
          <p:cNvPr id="16" name="Text 14"/>
          <p:cNvSpPr/>
          <p:nvPr/>
        </p:nvSpPr>
        <p:spPr>
          <a:xfrm>
            <a:off x="6385918" y="4907161"/>
            <a:ext cx="4949329" cy="6048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382"/>
              </a:lnSpc>
            </a:pPr>
            <a:r>
              <a:rPr lang="en-US" sz="1488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scripts simulate different scenarios, allowing you to evaluate the potential impact of various decisions.</a:t>
            </a:r>
            <a:endParaRPr lang="en-US" sz="1488" dirty="0"/>
          </a:p>
        </p:txBody>
      </p:sp>
    </p:spTree>
    <p:extLst>
      <p:ext uri="{BB962C8B-B14F-4D97-AF65-F5344CB8AC3E}">
        <p14:creationId xmlns:p14="http://schemas.microsoft.com/office/powerpoint/2010/main" val="17445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397" y="290452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>
                <a:latin typeface="SolaimanLipi" panose="02000500020000020004" pitchFamily="2" charset="0"/>
                <a:cs typeface="SolaimanLipi" panose="02000500020000020004" pitchFamily="2" charset="0"/>
              </a:rPr>
              <a:t>Which Organization Use Python</a:t>
            </a:r>
            <a:endParaRPr lang="en-US" sz="3600" dirty="0">
              <a:latin typeface="SolaimanLipi" panose="02000500020000020004" pitchFamily="2" charset="0"/>
              <a:cs typeface="SolaimanLipi" panose="0200050002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A4603F-2EAA-4C96-838D-02BBEB3A99BA}"/>
              </a:ext>
            </a:extLst>
          </p:cNvPr>
          <p:cNvSpPr/>
          <p:nvPr/>
        </p:nvSpPr>
        <p:spPr>
          <a:xfrm>
            <a:off x="4334639" y="1203981"/>
            <a:ext cx="45719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4BF9E5C-FE05-4E1F-81EA-FFF96FAEAF83}"/>
              </a:ext>
            </a:extLst>
          </p:cNvPr>
          <p:cNvSpPr txBox="1"/>
          <p:nvPr/>
        </p:nvSpPr>
        <p:spPr>
          <a:xfrm>
            <a:off x="3730438" y="3596193"/>
            <a:ext cx="1574309" cy="27699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Youtube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자유형: 도형 50">
            <a:extLst>
              <a:ext uri="{FF2B5EF4-FFF2-40B4-BE49-F238E27FC236}">
                <a16:creationId xmlns:a16="http://schemas.microsoft.com/office/drawing/2014/main" xmlns="" id="{9CD6AB05-D0EC-4C7E-B9CD-90E849548BEB}"/>
              </a:ext>
            </a:extLst>
          </p:cNvPr>
          <p:cNvSpPr>
            <a:spLocks noChangeAspect="1"/>
          </p:cNvSpPr>
          <p:nvPr/>
        </p:nvSpPr>
        <p:spPr>
          <a:xfrm rot="10800000">
            <a:off x="3928071" y="2007918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E28C007-AD5E-4B56-9B2B-6CE7B39258D5}"/>
              </a:ext>
            </a:extLst>
          </p:cNvPr>
          <p:cNvSpPr/>
          <p:nvPr/>
        </p:nvSpPr>
        <p:spPr>
          <a:xfrm>
            <a:off x="2358864" y="1184958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069743-7DBF-4B8A-AC96-1B7F86BDE2BB}"/>
              </a:ext>
            </a:extLst>
          </p:cNvPr>
          <p:cNvSpPr txBox="1"/>
          <p:nvPr/>
        </p:nvSpPr>
        <p:spPr>
          <a:xfrm>
            <a:off x="1787188" y="3557005"/>
            <a:ext cx="139402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92D05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cs typeface="Arial" pitchFamily="34" charset="0"/>
              </a:rPr>
              <a:t>Microsoft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24" name="자유형: 도형 49">
            <a:extLst>
              <a:ext uri="{FF2B5EF4-FFF2-40B4-BE49-F238E27FC236}">
                <a16:creationId xmlns:a16="http://schemas.microsoft.com/office/drawing/2014/main" xmlns="" id="{CD184F35-CCF5-4E57-A88C-97EAD1E8138F}"/>
              </a:ext>
            </a:extLst>
          </p:cNvPr>
          <p:cNvSpPr>
            <a:spLocks noChangeAspect="1"/>
          </p:cNvSpPr>
          <p:nvPr/>
        </p:nvSpPr>
        <p:spPr>
          <a:xfrm rot="10800000">
            <a:off x="1917819" y="1976391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48B2FE5-A69E-4735-AA52-355077A77789}"/>
              </a:ext>
            </a:extLst>
          </p:cNvPr>
          <p:cNvSpPr/>
          <p:nvPr/>
        </p:nvSpPr>
        <p:spPr>
          <a:xfrm>
            <a:off x="6262071" y="1203981"/>
            <a:ext cx="45719" cy="8229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A3C82ED-D248-4B99-B765-9687E6A44099}"/>
              </a:ext>
            </a:extLst>
          </p:cNvPr>
          <p:cNvSpPr txBox="1"/>
          <p:nvPr/>
        </p:nvSpPr>
        <p:spPr>
          <a:xfrm>
            <a:off x="5818133" y="3606047"/>
            <a:ext cx="1020356" cy="276999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Facebook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자유형: 도형 51">
            <a:extLst>
              <a:ext uri="{FF2B5EF4-FFF2-40B4-BE49-F238E27FC236}">
                <a16:creationId xmlns:a16="http://schemas.microsoft.com/office/drawing/2014/main" xmlns="" id="{3A49B00E-9F3A-4C1E-9D06-04B905001C72}"/>
              </a:ext>
            </a:extLst>
          </p:cNvPr>
          <p:cNvSpPr>
            <a:spLocks noChangeAspect="1"/>
          </p:cNvSpPr>
          <p:nvPr/>
        </p:nvSpPr>
        <p:spPr>
          <a:xfrm rot="10800000">
            <a:off x="5828315" y="2026941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CC55E1A-7A4C-4F20-86FB-B06127598557}"/>
              </a:ext>
            </a:extLst>
          </p:cNvPr>
          <p:cNvSpPr/>
          <p:nvPr/>
        </p:nvSpPr>
        <p:spPr>
          <a:xfrm>
            <a:off x="9761520" y="1241103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3CB8EA3-8B28-4DFD-9872-422A4ED4AF88}"/>
              </a:ext>
            </a:extLst>
          </p:cNvPr>
          <p:cNvSpPr txBox="1"/>
          <p:nvPr/>
        </p:nvSpPr>
        <p:spPr>
          <a:xfrm>
            <a:off x="9143578" y="3613954"/>
            <a:ext cx="1103681" cy="27699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NASA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자유형: 도형 69">
            <a:extLst>
              <a:ext uri="{FF2B5EF4-FFF2-40B4-BE49-F238E27FC236}">
                <a16:creationId xmlns:a16="http://schemas.microsoft.com/office/drawing/2014/main" xmlns="" id="{B965A7BC-3B3E-483A-ABBE-D6B71B4835BC}"/>
              </a:ext>
            </a:extLst>
          </p:cNvPr>
          <p:cNvSpPr>
            <a:spLocks noChangeAspect="1"/>
          </p:cNvSpPr>
          <p:nvPr/>
        </p:nvSpPr>
        <p:spPr>
          <a:xfrm rot="10800000">
            <a:off x="9342686" y="2073183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자유형: 도형 49">
            <a:extLst>
              <a:ext uri="{FF2B5EF4-FFF2-40B4-BE49-F238E27FC236}">
                <a16:creationId xmlns:a16="http://schemas.microsoft.com/office/drawing/2014/main" xmlns="" id="{CD184F35-CCF5-4E57-A88C-97EAD1E8138F}"/>
              </a:ext>
            </a:extLst>
          </p:cNvPr>
          <p:cNvSpPr>
            <a:spLocks noChangeAspect="1"/>
          </p:cNvSpPr>
          <p:nvPr/>
        </p:nvSpPr>
        <p:spPr>
          <a:xfrm rot="10800000">
            <a:off x="155175" y="1915668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9E28C007-AD5E-4B56-9B2B-6CE7B39258D5}"/>
              </a:ext>
            </a:extLst>
          </p:cNvPr>
          <p:cNvSpPr/>
          <p:nvPr/>
        </p:nvSpPr>
        <p:spPr>
          <a:xfrm>
            <a:off x="584602" y="1153431"/>
            <a:ext cx="45719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C069743-7DBF-4B8A-AC96-1B7F86BDE2BB}"/>
              </a:ext>
            </a:extLst>
          </p:cNvPr>
          <p:cNvSpPr txBox="1"/>
          <p:nvPr/>
        </p:nvSpPr>
        <p:spPr>
          <a:xfrm>
            <a:off x="-54032" y="3571736"/>
            <a:ext cx="1719273" cy="276999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Arial" pitchFamily="34" charset="0"/>
              </a:rPr>
              <a:t>Google</a:t>
            </a:r>
            <a:endParaRPr lang="ko-KR" alt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CC55E1A-7A4C-4F20-86FB-B06127598557}"/>
              </a:ext>
            </a:extLst>
          </p:cNvPr>
          <p:cNvSpPr/>
          <p:nvPr/>
        </p:nvSpPr>
        <p:spPr>
          <a:xfrm>
            <a:off x="8035079" y="1260132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자유형: 도형 69">
            <a:extLst>
              <a:ext uri="{FF2B5EF4-FFF2-40B4-BE49-F238E27FC236}">
                <a16:creationId xmlns:a16="http://schemas.microsoft.com/office/drawing/2014/main" xmlns="" id="{B965A7BC-3B3E-483A-ABBE-D6B71B4835BC}"/>
              </a:ext>
            </a:extLst>
          </p:cNvPr>
          <p:cNvSpPr>
            <a:spLocks noChangeAspect="1"/>
          </p:cNvSpPr>
          <p:nvPr/>
        </p:nvSpPr>
        <p:spPr>
          <a:xfrm rot="10800000">
            <a:off x="7610148" y="2026941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E3CB8EA3-8B28-4DFD-9872-422A4ED4AF88}"/>
              </a:ext>
            </a:extLst>
          </p:cNvPr>
          <p:cNvSpPr txBox="1"/>
          <p:nvPr/>
        </p:nvSpPr>
        <p:spPr>
          <a:xfrm>
            <a:off x="7337640" y="3578909"/>
            <a:ext cx="1273287" cy="27699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>
                <a:cs typeface="Arial" pitchFamily="34" charset="0"/>
              </a:rPr>
              <a:t>Red </a:t>
            </a:r>
            <a:r>
              <a:rPr lang="en-US" altLang="ko-KR" sz="1200" b="1" dirty="0" smtClean="0">
                <a:cs typeface="Arial" pitchFamily="34" charset="0"/>
              </a:rPr>
              <a:t>Hat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33" name="자유형: 도형 69">
            <a:extLst>
              <a:ext uri="{FF2B5EF4-FFF2-40B4-BE49-F238E27FC236}">
                <a16:creationId xmlns:a16="http://schemas.microsoft.com/office/drawing/2014/main" xmlns="" id="{B965A7BC-3B3E-483A-ABBE-D6B71B4835BC}"/>
              </a:ext>
            </a:extLst>
          </p:cNvPr>
          <p:cNvSpPr>
            <a:spLocks noChangeAspect="1"/>
          </p:cNvSpPr>
          <p:nvPr/>
        </p:nvSpPr>
        <p:spPr>
          <a:xfrm rot="10800000">
            <a:off x="10979018" y="2007918"/>
            <a:ext cx="904573" cy="1501406"/>
          </a:xfrm>
          <a:custGeom>
            <a:avLst/>
            <a:gdLst>
              <a:gd name="connsiteX0" fmla="*/ 1047232 w 1957642"/>
              <a:gd name="connsiteY0" fmla="*/ 5654 h 3249282"/>
              <a:gd name="connsiteX1" fmla="*/ 1030640 w 1957642"/>
              <a:gd name="connsiteY1" fmla="*/ 5654 h 3249282"/>
              <a:gd name="connsiteX2" fmla="*/ 1048024 w 1957642"/>
              <a:gd name="connsiteY2" fmla="*/ 0 h 3249282"/>
              <a:gd name="connsiteX3" fmla="*/ 1160845 w 1957642"/>
              <a:gd name="connsiteY3" fmla="*/ 2127215 h 3249282"/>
              <a:gd name="connsiteX4" fmla="*/ 1196036 w 1957642"/>
              <a:gd name="connsiteY4" fmla="*/ 2120110 h 3249282"/>
              <a:gd name="connsiteX5" fmla="*/ 1237844 w 1957642"/>
              <a:gd name="connsiteY5" fmla="*/ 2120446 h 3249282"/>
              <a:gd name="connsiteX6" fmla="*/ 1296213 w 1957642"/>
              <a:gd name="connsiteY6" fmla="*/ 2029106 h 3249282"/>
              <a:gd name="connsiteX7" fmla="*/ 1397562 w 1957642"/>
              <a:gd name="connsiteY7" fmla="*/ 1825853 h 3249282"/>
              <a:gd name="connsiteX8" fmla="*/ 1777778 w 1957642"/>
              <a:gd name="connsiteY8" fmla="*/ 1099228 h 3249282"/>
              <a:gd name="connsiteX9" fmla="*/ 980978 w 1957642"/>
              <a:gd name="connsiteY9" fmla="*/ 301427 h 3249282"/>
              <a:gd name="connsiteX10" fmla="*/ 980978 w 1957642"/>
              <a:gd name="connsiteY10" fmla="*/ 301625 h 3249282"/>
              <a:gd name="connsiteX11" fmla="*/ 978823 w 1957642"/>
              <a:gd name="connsiteY11" fmla="*/ 301459 h 3249282"/>
              <a:gd name="connsiteX12" fmla="*/ 976666 w 1957642"/>
              <a:gd name="connsiteY12" fmla="*/ 301625 h 3249282"/>
              <a:gd name="connsiteX13" fmla="*/ 976666 w 1957642"/>
              <a:gd name="connsiteY13" fmla="*/ 301427 h 3249282"/>
              <a:gd name="connsiteX14" fmla="*/ 179865 w 1957642"/>
              <a:gd name="connsiteY14" fmla="*/ 1099228 h 3249282"/>
              <a:gd name="connsiteX15" fmla="*/ 560081 w 1957642"/>
              <a:gd name="connsiteY15" fmla="*/ 1825853 h 3249282"/>
              <a:gd name="connsiteX16" fmla="*/ 661430 w 1957642"/>
              <a:gd name="connsiteY16" fmla="*/ 2029106 h 3249282"/>
              <a:gd name="connsiteX17" fmla="*/ 719799 w 1957642"/>
              <a:gd name="connsiteY17" fmla="*/ 2120446 h 3249282"/>
              <a:gd name="connsiteX18" fmla="*/ 770760 w 1957642"/>
              <a:gd name="connsiteY18" fmla="*/ 2120037 h 3249282"/>
              <a:gd name="connsiteX19" fmla="*/ 806315 w 1957642"/>
              <a:gd name="connsiteY19" fmla="*/ 2127215 h 3249282"/>
              <a:gd name="connsiteX20" fmla="*/ 1319520 w 1957642"/>
              <a:gd name="connsiteY20" fmla="*/ 2263042 h 3249282"/>
              <a:gd name="connsiteX21" fmla="*/ 978823 w 1957642"/>
              <a:gd name="connsiteY21" fmla="*/ 2261822 h 3249282"/>
              <a:gd name="connsiteX22" fmla="*/ 638123 w 1957642"/>
              <a:gd name="connsiteY22" fmla="*/ 2263042 h 3249282"/>
              <a:gd name="connsiteX23" fmla="*/ 513100 w 1957642"/>
              <a:gd name="connsiteY23" fmla="*/ 2169534 h 3249282"/>
              <a:gd name="connsiteX24" fmla="*/ 465828 w 1957642"/>
              <a:gd name="connsiteY24" fmla="*/ 1970355 h 3249282"/>
              <a:gd name="connsiteX25" fmla="*/ 0 w 1957642"/>
              <a:gd name="connsiteY25" fmla="*/ 1080372 h 3249282"/>
              <a:gd name="connsiteX26" fmla="*/ 976988 w 1957642"/>
              <a:gd name="connsiteY26" fmla="*/ 103385 h 3249282"/>
              <a:gd name="connsiteX27" fmla="*/ 978823 w 1957642"/>
              <a:gd name="connsiteY27" fmla="*/ 103526 h 3249282"/>
              <a:gd name="connsiteX28" fmla="*/ 980656 w 1957642"/>
              <a:gd name="connsiteY28" fmla="*/ 103385 h 3249282"/>
              <a:gd name="connsiteX29" fmla="*/ 1957642 w 1957642"/>
              <a:gd name="connsiteY29" fmla="*/ 1080372 h 3249282"/>
              <a:gd name="connsiteX30" fmla="*/ 1491816 w 1957642"/>
              <a:gd name="connsiteY30" fmla="*/ 1970355 h 3249282"/>
              <a:gd name="connsiteX31" fmla="*/ 1444543 w 1957642"/>
              <a:gd name="connsiteY31" fmla="*/ 2169534 h 3249282"/>
              <a:gd name="connsiteX32" fmla="*/ 1319520 w 1957642"/>
              <a:gd name="connsiteY32" fmla="*/ 2263042 h 3249282"/>
              <a:gd name="connsiteX33" fmla="*/ 1407452 w 1957642"/>
              <a:gd name="connsiteY33" fmla="*/ 2485514 h 3249282"/>
              <a:gd name="connsiteX34" fmla="*/ 558453 w 1957642"/>
              <a:gd name="connsiteY34" fmla="*/ 2485514 h 3249282"/>
              <a:gd name="connsiteX35" fmla="*/ 491321 w 1957642"/>
              <a:gd name="connsiteY35" fmla="*/ 2418383 h 3249282"/>
              <a:gd name="connsiteX36" fmla="*/ 491321 w 1957642"/>
              <a:gd name="connsiteY36" fmla="*/ 2388750 h 3249282"/>
              <a:gd name="connsiteX37" fmla="*/ 558453 w 1957642"/>
              <a:gd name="connsiteY37" fmla="*/ 2321619 h 3249282"/>
              <a:gd name="connsiteX38" fmla="*/ 1407452 w 1957642"/>
              <a:gd name="connsiteY38" fmla="*/ 2321619 h 3249282"/>
              <a:gd name="connsiteX39" fmla="*/ 1474583 w 1957642"/>
              <a:gd name="connsiteY39" fmla="*/ 2388750 h 3249282"/>
              <a:gd name="connsiteX40" fmla="*/ 1474583 w 1957642"/>
              <a:gd name="connsiteY40" fmla="*/ 2418383 h 3249282"/>
              <a:gd name="connsiteX41" fmla="*/ 1407452 w 1957642"/>
              <a:gd name="connsiteY41" fmla="*/ 2485514 h 3249282"/>
              <a:gd name="connsiteX42" fmla="*/ 1374676 w 1957642"/>
              <a:gd name="connsiteY42" fmla="*/ 2707334 h 3249282"/>
              <a:gd name="connsiteX43" fmla="*/ 591228 w 1957642"/>
              <a:gd name="connsiteY43" fmla="*/ 2707334 h 3249282"/>
              <a:gd name="connsiteX44" fmla="*/ 524097 w 1957642"/>
              <a:gd name="connsiteY44" fmla="*/ 2640203 h 3249282"/>
              <a:gd name="connsiteX45" fmla="*/ 524097 w 1957642"/>
              <a:gd name="connsiteY45" fmla="*/ 2610570 h 3249282"/>
              <a:gd name="connsiteX46" fmla="*/ 591228 w 1957642"/>
              <a:gd name="connsiteY46" fmla="*/ 2543440 h 3249282"/>
              <a:gd name="connsiteX47" fmla="*/ 1374676 w 1957642"/>
              <a:gd name="connsiteY47" fmla="*/ 2543440 h 3249282"/>
              <a:gd name="connsiteX48" fmla="*/ 1441808 w 1957642"/>
              <a:gd name="connsiteY48" fmla="*/ 2610570 h 3249282"/>
              <a:gd name="connsiteX49" fmla="*/ 1441808 w 1957642"/>
              <a:gd name="connsiteY49" fmla="*/ 2640203 h 3249282"/>
              <a:gd name="connsiteX50" fmla="*/ 1374676 w 1957642"/>
              <a:gd name="connsiteY50" fmla="*/ 2707334 h 3249282"/>
              <a:gd name="connsiteX51" fmla="*/ 1341902 w 1957642"/>
              <a:gd name="connsiteY51" fmla="*/ 2929154 h 3249282"/>
              <a:gd name="connsiteX52" fmla="*/ 624004 w 1957642"/>
              <a:gd name="connsiteY52" fmla="*/ 2929154 h 3249282"/>
              <a:gd name="connsiteX53" fmla="*/ 556873 w 1957642"/>
              <a:gd name="connsiteY53" fmla="*/ 2862023 h 3249282"/>
              <a:gd name="connsiteX54" fmla="*/ 556873 w 1957642"/>
              <a:gd name="connsiteY54" fmla="*/ 2832390 h 3249282"/>
              <a:gd name="connsiteX55" fmla="*/ 624004 w 1957642"/>
              <a:gd name="connsiteY55" fmla="*/ 2765259 h 3249282"/>
              <a:gd name="connsiteX56" fmla="*/ 1341902 w 1957642"/>
              <a:gd name="connsiteY56" fmla="*/ 2765259 h 3249282"/>
              <a:gd name="connsiteX57" fmla="*/ 1409033 w 1957642"/>
              <a:gd name="connsiteY57" fmla="*/ 2832390 h 3249282"/>
              <a:gd name="connsiteX58" fmla="*/ 1409033 w 1957642"/>
              <a:gd name="connsiteY58" fmla="*/ 2862023 h 3249282"/>
              <a:gd name="connsiteX59" fmla="*/ 1341902 w 1957642"/>
              <a:gd name="connsiteY59" fmla="*/ 2929154 h 3249282"/>
              <a:gd name="connsiteX60" fmla="*/ 982953 w 1957642"/>
              <a:gd name="connsiteY60" fmla="*/ 3249282 h 3249282"/>
              <a:gd name="connsiteX61" fmla="*/ 622424 w 1957642"/>
              <a:gd name="connsiteY61" fmla="*/ 3118181 h 3249282"/>
              <a:gd name="connsiteX62" fmla="*/ 622424 w 1957642"/>
              <a:gd name="connsiteY62" fmla="*/ 2987080 h 3249282"/>
              <a:gd name="connsiteX63" fmla="*/ 1343482 w 1957642"/>
              <a:gd name="connsiteY63" fmla="*/ 2987080 h 3249282"/>
              <a:gd name="connsiteX64" fmla="*/ 1343482 w 1957642"/>
              <a:gd name="connsiteY64" fmla="*/ 3118181 h 3249282"/>
              <a:gd name="connsiteX65" fmla="*/ 982953 w 1957642"/>
              <a:gd name="connsiteY65" fmla="*/ 3249282 h 3249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957642" h="3249282">
                <a:moveTo>
                  <a:pt x="1047232" y="5654"/>
                </a:moveTo>
                <a:lnTo>
                  <a:pt x="1030640" y="5654"/>
                </a:lnTo>
                <a:lnTo>
                  <a:pt x="1048024" y="0"/>
                </a:lnTo>
                <a:close/>
                <a:moveTo>
                  <a:pt x="1160845" y="2127215"/>
                </a:moveTo>
                <a:lnTo>
                  <a:pt x="1196036" y="2120110"/>
                </a:lnTo>
                <a:lnTo>
                  <a:pt x="1237844" y="2120446"/>
                </a:lnTo>
                <a:cubicBezTo>
                  <a:pt x="1308896" y="2116324"/>
                  <a:pt x="1283850" y="2108399"/>
                  <a:pt x="1296213" y="2029106"/>
                </a:cubicBezTo>
                <a:cubicBezTo>
                  <a:pt x="1327247" y="1916021"/>
                  <a:pt x="1321193" y="1914210"/>
                  <a:pt x="1397562" y="1825853"/>
                </a:cubicBezTo>
                <a:cubicBezTo>
                  <a:pt x="1565052" y="1691460"/>
                  <a:pt x="1777778" y="1397289"/>
                  <a:pt x="1777778" y="1099228"/>
                </a:cubicBezTo>
                <a:cubicBezTo>
                  <a:pt x="1777778" y="658937"/>
                  <a:pt x="1421136" y="301944"/>
                  <a:pt x="980978" y="301427"/>
                </a:cubicBezTo>
                <a:lnTo>
                  <a:pt x="980978" y="301625"/>
                </a:lnTo>
                <a:lnTo>
                  <a:pt x="978823" y="301459"/>
                </a:lnTo>
                <a:lnTo>
                  <a:pt x="976666" y="301625"/>
                </a:lnTo>
                <a:lnTo>
                  <a:pt x="976666" y="301427"/>
                </a:lnTo>
                <a:cubicBezTo>
                  <a:pt x="536507" y="301944"/>
                  <a:pt x="179865" y="658937"/>
                  <a:pt x="179865" y="1099228"/>
                </a:cubicBezTo>
                <a:cubicBezTo>
                  <a:pt x="179865" y="1397289"/>
                  <a:pt x="392591" y="1691460"/>
                  <a:pt x="560081" y="1825853"/>
                </a:cubicBezTo>
                <a:cubicBezTo>
                  <a:pt x="636451" y="1914210"/>
                  <a:pt x="630396" y="1916021"/>
                  <a:pt x="661430" y="2029106"/>
                </a:cubicBezTo>
                <a:cubicBezTo>
                  <a:pt x="673794" y="2108399"/>
                  <a:pt x="648747" y="2116324"/>
                  <a:pt x="719799" y="2120446"/>
                </a:cubicBezTo>
                <a:lnTo>
                  <a:pt x="770760" y="2120037"/>
                </a:lnTo>
                <a:lnTo>
                  <a:pt x="806315" y="2127215"/>
                </a:lnTo>
                <a:close/>
                <a:moveTo>
                  <a:pt x="1319520" y="2263042"/>
                </a:moveTo>
                <a:lnTo>
                  <a:pt x="978823" y="2261822"/>
                </a:lnTo>
                <a:lnTo>
                  <a:pt x="638123" y="2263042"/>
                </a:lnTo>
                <a:cubicBezTo>
                  <a:pt x="577778" y="2263042"/>
                  <a:pt x="547241" y="2240386"/>
                  <a:pt x="513100" y="2169534"/>
                </a:cubicBezTo>
                <a:cubicBezTo>
                  <a:pt x="499969" y="2077754"/>
                  <a:pt x="526938" y="2040759"/>
                  <a:pt x="465828" y="1970355"/>
                </a:cubicBezTo>
                <a:cubicBezTo>
                  <a:pt x="260705" y="1805868"/>
                  <a:pt x="0" y="1445504"/>
                  <a:pt x="0" y="1080372"/>
                </a:cubicBezTo>
                <a:cubicBezTo>
                  <a:pt x="0" y="540796"/>
                  <a:pt x="437413" y="103385"/>
                  <a:pt x="976988" y="103385"/>
                </a:cubicBezTo>
                <a:lnTo>
                  <a:pt x="978823" y="103526"/>
                </a:lnTo>
                <a:lnTo>
                  <a:pt x="980656" y="103385"/>
                </a:lnTo>
                <a:cubicBezTo>
                  <a:pt x="1520231" y="103385"/>
                  <a:pt x="1957642" y="540796"/>
                  <a:pt x="1957642" y="1080372"/>
                </a:cubicBezTo>
                <a:cubicBezTo>
                  <a:pt x="1957642" y="1445504"/>
                  <a:pt x="1696938" y="1805868"/>
                  <a:pt x="1491816" y="1970355"/>
                </a:cubicBezTo>
                <a:cubicBezTo>
                  <a:pt x="1430706" y="2040759"/>
                  <a:pt x="1457674" y="2077754"/>
                  <a:pt x="1444543" y="2169534"/>
                </a:cubicBezTo>
                <a:cubicBezTo>
                  <a:pt x="1410403" y="2240386"/>
                  <a:pt x="1379867" y="2263042"/>
                  <a:pt x="1319520" y="2263042"/>
                </a:cubicBezTo>
                <a:close/>
                <a:moveTo>
                  <a:pt x="1407452" y="2485514"/>
                </a:moveTo>
                <a:lnTo>
                  <a:pt x="558453" y="2485514"/>
                </a:lnTo>
                <a:cubicBezTo>
                  <a:pt x="521377" y="2485514"/>
                  <a:pt x="491321" y="2455458"/>
                  <a:pt x="491321" y="2418383"/>
                </a:cubicBezTo>
                <a:lnTo>
                  <a:pt x="491321" y="2388750"/>
                </a:lnTo>
                <a:cubicBezTo>
                  <a:pt x="491321" y="2351675"/>
                  <a:pt x="521377" y="2321619"/>
                  <a:pt x="558453" y="2321619"/>
                </a:cubicBezTo>
                <a:lnTo>
                  <a:pt x="1407452" y="2321619"/>
                </a:lnTo>
                <a:cubicBezTo>
                  <a:pt x="1444528" y="2321619"/>
                  <a:pt x="1474583" y="2351675"/>
                  <a:pt x="1474583" y="2388750"/>
                </a:cubicBezTo>
                <a:lnTo>
                  <a:pt x="1474583" y="2418383"/>
                </a:lnTo>
                <a:cubicBezTo>
                  <a:pt x="1474583" y="2455458"/>
                  <a:pt x="1444528" y="2485514"/>
                  <a:pt x="1407452" y="2485514"/>
                </a:cubicBezTo>
                <a:close/>
                <a:moveTo>
                  <a:pt x="1374676" y="2707334"/>
                </a:moveTo>
                <a:lnTo>
                  <a:pt x="591228" y="2707334"/>
                </a:lnTo>
                <a:cubicBezTo>
                  <a:pt x="554153" y="2707334"/>
                  <a:pt x="524097" y="2677278"/>
                  <a:pt x="524097" y="2640203"/>
                </a:cubicBezTo>
                <a:lnTo>
                  <a:pt x="524097" y="2610570"/>
                </a:lnTo>
                <a:cubicBezTo>
                  <a:pt x="524097" y="2573495"/>
                  <a:pt x="554153" y="2543440"/>
                  <a:pt x="591228" y="2543440"/>
                </a:cubicBezTo>
                <a:lnTo>
                  <a:pt x="1374676" y="2543440"/>
                </a:lnTo>
                <a:cubicBezTo>
                  <a:pt x="1411752" y="2543440"/>
                  <a:pt x="1441808" y="2573495"/>
                  <a:pt x="1441808" y="2610570"/>
                </a:cubicBezTo>
                <a:lnTo>
                  <a:pt x="1441808" y="2640203"/>
                </a:lnTo>
                <a:cubicBezTo>
                  <a:pt x="1441808" y="2677278"/>
                  <a:pt x="1411752" y="2707334"/>
                  <a:pt x="1374676" y="2707334"/>
                </a:cubicBezTo>
                <a:close/>
                <a:moveTo>
                  <a:pt x="1341902" y="2929154"/>
                </a:moveTo>
                <a:lnTo>
                  <a:pt x="624004" y="2929154"/>
                </a:lnTo>
                <a:cubicBezTo>
                  <a:pt x="586929" y="2929154"/>
                  <a:pt x="556873" y="2899098"/>
                  <a:pt x="556873" y="2862023"/>
                </a:cubicBezTo>
                <a:lnTo>
                  <a:pt x="556873" y="2832390"/>
                </a:lnTo>
                <a:cubicBezTo>
                  <a:pt x="556873" y="2795315"/>
                  <a:pt x="586929" y="2765259"/>
                  <a:pt x="624004" y="2765259"/>
                </a:cubicBezTo>
                <a:lnTo>
                  <a:pt x="1341902" y="2765259"/>
                </a:lnTo>
                <a:cubicBezTo>
                  <a:pt x="1378978" y="2765259"/>
                  <a:pt x="1409033" y="2795315"/>
                  <a:pt x="1409033" y="2832390"/>
                </a:cubicBezTo>
                <a:lnTo>
                  <a:pt x="1409033" y="2862023"/>
                </a:lnTo>
                <a:cubicBezTo>
                  <a:pt x="1409033" y="2899098"/>
                  <a:pt x="1378978" y="2929154"/>
                  <a:pt x="1341902" y="2929154"/>
                </a:cubicBezTo>
                <a:close/>
                <a:moveTo>
                  <a:pt x="982953" y="3249282"/>
                </a:moveTo>
                <a:cubicBezTo>
                  <a:pt x="783838" y="3249282"/>
                  <a:pt x="622424" y="3190586"/>
                  <a:pt x="622424" y="3118181"/>
                </a:cubicBezTo>
                <a:lnTo>
                  <a:pt x="622424" y="2987080"/>
                </a:lnTo>
                <a:lnTo>
                  <a:pt x="1343482" y="2987080"/>
                </a:lnTo>
                <a:lnTo>
                  <a:pt x="1343482" y="3118181"/>
                </a:lnTo>
                <a:cubicBezTo>
                  <a:pt x="1343482" y="3190586"/>
                  <a:pt x="1182068" y="3249282"/>
                  <a:pt x="982953" y="32492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5CC55E1A-7A4C-4F20-86FB-B06127598557}"/>
              </a:ext>
            </a:extLst>
          </p:cNvPr>
          <p:cNvSpPr/>
          <p:nvPr/>
        </p:nvSpPr>
        <p:spPr>
          <a:xfrm>
            <a:off x="11406772" y="1241103"/>
            <a:ext cx="45719" cy="8229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3CB8EA3-8B28-4DFD-9872-422A4ED4AF88}"/>
              </a:ext>
            </a:extLst>
          </p:cNvPr>
          <p:cNvSpPr txBox="1"/>
          <p:nvPr/>
        </p:nvSpPr>
        <p:spPr>
          <a:xfrm>
            <a:off x="10779910" y="3571735"/>
            <a:ext cx="1250698" cy="276999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…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pic>
        <p:nvPicPr>
          <p:cNvPr id="2050" name="Picture 2" descr="Logo, google, g icon - Free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7" y="2629476"/>
            <a:ext cx="495767" cy="495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microsoft microsoft logo technology windows icon - Download in SV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706" y="2683489"/>
            <a:ext cx="441754" cy="4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utube-ico Free Icon Download | FreeImag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99" y="2690425"/>
            <a:ext cx="633198" cy="63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opular logo facebook icon PNG - Similar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319" y="2711073"/>
            <a:ext cx="461504" cy="46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3512" y="2711073"/>
            <a:ext cx="687454" cy="687454"/>
          </a:xfrm>
          <a:prstGeom prst="rect">
            <a:avLst/>
          </a:prstGeom>
        </p:spPr>
      </p:pic>
      <p:pic>
        <p:nvPicPr>
          <p:cNvPr id="2062" name="Picture 14" descr="File:Red Hat logo.svg - Wikipe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411" y="2801950"/>
            <a:ext cx="514773" cy="39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oost Efficiency with Daktela AI Soluti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413" y="2699772"/>
            <a:ext cx="550155" cy="5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6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18054" y="186473"/>
            <a:ext cx="9720337" cy="724247"/>
          </a:xfrm>
        </p:spPr>
        <p:txBody>
          <a:bodyPr/>
          <a:lstStyle/>
          <a:p>
            <a:r>
              <a:rPr lang="en-US" sz="3200" dirty="0" smtClean="0">
                <a:solidFill>
                  <a:srgbClr val="2C3290"/>
                </a:solidFill>
                <a:cs typeface="SolaimanLipi" panose="03000609000000000000" pitchFamily="65" charset="0"/>
              </a:rPr>
              <a:t>What else can be done in Python</a:t>
            </a:r>
            <a:endParaRPr lang="bn-IN" sz="3200" dirty="0">
              <a:solidFill>
                <a:srgbClr val="2C3290"/>
              </a:solidFill>
              <a:cs typeface="SolaimanLipi" panose="03000609000000000000" pitchFamily="65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D8B14321-6096-4FEE-8BC5-0E38CFCE809D}"/>
              </a:ext>
            </a:extLst>
          </p:cNvPr>
          <p:cNvGrpSpPr/>
          <p:nvPr/>
        </p:nvGrpSpPr>
        <p:grpSpPr>
          <a:xfrm>
            <a:off x="4604461" y="2461900"/>
            <a:ext cx="3021824" cy="2846925"/>
            <a:chOff x="4753766" y="2691674"/>
            <a:chExt cx="2715104" cy="2557958"/>
          </a:xfrm>
        </p:grpSpPr>
        <p:sp>
          <p:nvSpPr>
            <p:cNvPr id="5" name="Oval 27">
              <a:extLst>
                <a:ext uri="{FF2B5EF4-FFF2-40B4-BE49-F238E27FC236}">
                  <a16:creationId xmlns:a16="http://schemas.microsoft.com/office/drawing/2014/main" xmlns="" id="{9C689C0F-A5FC-401E-93C6-B78B35DE9E43}"/>
                </a:ext>
              </a:extLst>
            </p:cNvPr>
            <p:cNvSpPr/>
            <p:nvPr/>
          </p:nvSpPr>
          <p:spPr>
            <a:xfrm>
              <a:off x="4814936" y="2697540"/>
              <a:ext cx="2552092" cy="2552092"/>
            </a:xfrm>
            <a:prstGeom prst="ellipse">
              <a:avLst/>
            </a:prstGeom>
            <a:noFill/>
            <a:ln w="412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6" name="Oval 4">
              <a:extLst>
                <a:ext uri="{FF2B5EF4-FFF2-40B4-BE49-F238E27FC236}">
                  <a16:creationId xmlns:a16="http://schemas.microsoft.com/office/drawing/2014/main" xmlns="" id="{DABC50C6-E296-4B98-BEFB-999EB6E0C26C}"/>
                </a:ext>
              </a:extLst>
            </p:cNvPr>
            <p:cNvSpPr/>
            <p:nvPr/>
          </p:nvSpPr>
          <p:spPr>
            <a:xfrm>
              <a:off x="6520947" y="269167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7" name="Oval 30">
              <a:extLst>
                <a:ext uri="{FF2B5EF4-FFF2-40B4-BE49-F238E27FC236}">
                  <a16:creationId xmlns:a16="http://schemas.microsoft.com/office/drawing/2014/main" xmlns="" id="{AB6C821C-E801-4F76-9DFF-396F6C491B8E}"/>
                </a:ext>
              </a:extLst>
            </p:cNvPr>
            <p:cNvSpPr/>
            <p:nvPr/>
          </p:nvSpPr>
          <p:spPr>
            <a:xfrm>
              <a:off x="7059710" y="4482194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8" name="Oval 31">
              <a:extLst>
                <a:ext uri="{FF2B5EF4-FFF2-40B4-BE49-F238E27FC236}">
                  <a16:creationId xmlns:a16="http://schemas.microsoft.com/office/drawing/2014/main" xmlns="" id="{18AD1E93-F027-44FB-A3B7-261D27853A66}"/>
                </a:ext>
              </a:extLst>
            </p:cNvPr>
            <p:cNvSpPr/>
            <p:nvPr/>
          </p:nvSpPr>
          <p:spPr>
            <a:xfrm>
              <a:off x="7149026" y="3362652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9" name="Oval 32">
              <a:extLst>
                <a:ext uri="{FF2B5EF4-FFF2-40B4-BE49-F238E27FC236}">
                  <a16:creationId xmlns:a16="http://schemas.microsoft.com/office/drawing/2014/main" xmlns="" id="{2CE9EC19-2BA5-47CC-BFA2-67DF273CCEF2}"/>
                </a:ext>
              </a:extLst>
            </p:cNvPr>
            <p:cNvSpPr/>
            <p:nvPr/>
          </p:nvSpPr>
          <p:spPr>
            <a:xfrm>
              <a:off x="5457903" y="2696265"/>
              <a:ext cx="319844" cy="319844"/>
            </a:xfrm>
            <a:prstGeom prst="ellipse">
              <a:avLst/>
            </a:prstGeom>
            <a:solidFill>
              <a:schemeClr val="accent2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10" name="Oval 34">
              <a:extLst>
                <a:ext uri="{FF2B5EF4-FFF2-40B4-BE49-F238E27FC236}">
                  <a16:creationId xmlns:a16="http://schemas.microsoft.com/office/drawing/2014/main" xmlns="" id="{400F7307-AAB7-476C-AF7D-2AC23506F592}"/>
                </a:ext>
              </a:extLst>
            </p:cNvPr>
            <p:cNvSpPr/>
            <p:nvPr/>
          </p:nvSpPr>
          <p:spPr>
            <a:xfrm>
              <a:off x="4778819" y="4482194"/>
              <a:ext cx="319844" cy="319844"/>
            </a:xfrm>
            <a:prstGeom prst="ellipse">
              <a:avLst/>
            </a:prstGeom>
            <a:solidFill>
              <a:schemeClr val="accent4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  <p:sp>
          <p:nvSpPr>
            <p:cNvPr id="11" name="Oval 41">
              <a:extLst>
                <a:ext uri="{FF2B5EF4-FFF2-40B4-BE49-F238E27FC236}">
                  <a16:creationId xmlns:a16="http://schemas.microsoft.com/office/drawing/2014/main" xmlns="" id="{A38674B7-3D69-4C1E-B1AE-3AB54B852D00}"/>
                </a:ext>
              </a:extLst>
            </p:cNvPr>
            <p:cNvSpPr/>
            <p:nvPr/>
          </p:nvSpPr>
          <p:spPr>
            <a:xfrm>
              <a:off x="4753766" y="3317635"/>
              <a:ext cx="319844" cy="319844"/>
            </a:xfrm>
            <a:prstGeom prst="ellipse">
              <a:avLst/>
            </a:prstGeom>
            <a:solidFill>
              <a:schemeClr val="accent3"/>
            </a:solidFill>
            <a:ln w="666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SolaimanLipi" panose="03000609000000000000" pitchFamily="65" charset="0"/>
                <a:cs typeface="SolaimanLipi" panose="03000609000000000000" pitchFamily="65" charset="0"/>
              </a:endParaRPr>
            </a:p>
          </p:txBody>
        </p:sp>
      </p:grpSp>
      <p:graphicFrame>
        <p:nvGraphicFramePr>
          <p:cNvPr id="3" name="Table 29">
            <a:extLst>
              <a:ext uri="{FF2B5EF4-FFF2-40B4-BE49-F238E27FC236}">
                <a16:creationId xmlns:a16="http://schemas.microsoft.com/office/drawing/2014/main" xmlns="" id="{FB9E375A-4F5E-6ED2-E2D1-406738AB8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644860"/>
              </p:ext>
            </p:extLst>
          </p:nvPr>
        </p:nvGraphicFramePr>
        <p:xfrm>
          <a:off x="6998449" y="1541727"/>
          <a:ext cx="2495175" cy="9675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Blockchain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xmlns="" id="{A5068CA1-4A73-06C3-72FE-9A428FF6E9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115252"/>
              </p:ext>
            </p:extLst>
          </p:nvPr>
        </p:nvGraphicFramePr>
        <p:xfrm>
          <a:off x="2899567" y="1541727"/>
          <a:ext cx="2495175" cy="9675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Chatbots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graphicFrame>
        <p:nvGraphicFramePr>
          <p:cNvPr id="50" name="Table 29">
            <a:extLst>
              <a:ext uri="{FF2B5EF4-FFF2-40B4-BE49-F238E27FC236}">
                <a16:creationId xmlns:a16="http://schemas.microsoft.com/office/drawing/2014/main" xmlns="" id="{5322DBB9-CC42-DB21-7BB6-072B9DA38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597724"/>
              </p:ext>
            </p:extLst>
          </p:nvPr>
        </p:nvGraphicFramePr>
        <p:xfrm>
          <a:off x="1985433" y="2891117"/>
          <a:ext cx="2495175" cy="12113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Configuration Management Tools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graphicFrame>
        <p:nvGraphicFramePr>
          <p:cNvPr id="51" name="Table 29">
            <a:extLst>
              <a:ext uri="{FF2B5EF4-FFF2-40B4-BE49-F238E27FC236}">
                <a16:creationId xmlns:a16="http://schemas.microsoft.com/office/drawing/2014/main" xmlns="" id="{AD6DD4F2-47E1-5BD5-81FC-6EC15B283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555377"/>
              </p:ext>
            </p:extLst>
          </p:nvPr>
        </p:nvGraphicFramePr>
        <p:xfrm>
          <a:off x="1992407" y="4417933"/>
          <a:ext cx="2495175" cy="96752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Game Development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graphicFrame>
        <p:nvGraphicFramePr>
          <p:cNvPr id="52" name="Table 29">
            <a:extLst>
              <a:ext uri="{FF2B5EF4-FFF2-40B4-BE49-F238E27FC236}">
                <a16:creationId xmlns:a16="http://schemas.microsoft.com/office/drawing/2014/main" xmlns="" id="{E7E46A44-DB8D-BD26-E020-D17D64DD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114864"/>
              </p:ext>
            </p:extLst>
          </p:nvPr>
        </p:nvGraphicFramePr>
        <p:xfrm>
          <a:off x="7796546" y="4365221"/>
          <a:ext cx="2495175" cy="9675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Language Development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graphicFrame>
        <p:nvGraphicFramePr>
          <p:cNvPr id="53" name="Table 29">
            <a:extLst>
              <a:ext uri="{FF2B5EF4-FFF2-40B4-BE49-F238E27FC236}">
                <a16:creationId xmlns:a16="http://schemas.microsoft.com/office/drawing/2014/main" xmlns="" id="{A3B14452-FDDE-138E-16B2-4EA9FE4BC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03891"/>
              </p:ext>
            </p:extLst>
          </p:nvPr>
        </p:nvGraphicFramePr>
        <p:xfrm>
          <a:off x="7796546" y="2898676"/>
          <a:ext cx="2495175" cy="12113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SolaimanLipi" panose="03000609000000000000" pitchFamily="65" charset="0"/>
                          <a:cs typeface="SolaimanLipi" panose="03000609000000000000" pitchFamily="65" charset="0"/>
                        </a:rPr>
                        <a:t>Desktop and Mobile Applications</a:t>
                      </a:r>
                      <a:endParaRPr lang="en-US" sz="1600" dirty="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sp>
        <p:nvSpPr>
          <p:cNvPr id="12" name="Oval 30">
            <a:extLst>
              <a:ext uri="{FF2B5EF4-FFF2-40B4-BE49-F238E27FC236}">
                <a16:creationId xmlns:a16="http://schemas.microsoft.com/office/drawing/2014/main" xmlns="" id="{6E9FC9EA-122E-A893-3827-B526A8D5075E}"/>
              </a:ext>
            </a:extLst>
          </p:cNvPr>
          <p:cNvSpPr/>
          <p:nvPr/>
        </p:nvSpPr>
        <p:spPr>
          <a:xfrm>
            <a:off x="5900236" y="5130837"/>
            <a:ext cx="355976" cy="355976"/>
          </a:xfrm>
          <a:prstGeom prst="ellipse">
            <a:avLst/>
          </a:prstGeom>
          <a:solidFill>
            <a:schemeClr val="accent2"/>
          </a:solidFill>
          <a:ln w="666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SolaimanLipi" panose="03000609000000000000" pitchFamily="65" charset="0"/>
              <a:cs typeface="SolaimanLipi" panose="03000609000000000000" pitchFamily="65" charset="0"/>
            </a:endParaRPr>
          </a:p>
        </p:txBody>
      </p:sp>
      <p:graphicFrame>
        <p:nvGraphicFramePr>
          <p:cNvPr id="13" name="Table 29">
            <a:extLst>
              <a:ext uri="{FF2B5EF4-FFF2-40B4-BE49-F238E27FC236}">
                <a16:creationId xmlns:a16="http://schemas.microsoft.com/office/drawing/2014/main" xmlns="" id="{1EDE0656-5E4B-BBB5-CFBE-E3142B96F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86416"/>
              </p:ext>
            </p:extLst>
          </p:nvPr>
        </p:nvGraphicFramePr>
        <p:xfrm>
          <a:off x="4830636" y="5624910"/>
          <a:ext cx="2495175" cy="12723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175">
                  <a:extLst>
                    <a:ext uri="{9D8B030D-6E8A-4147-A177-3AD203B41FA5}">
                      <a16:colId xmlns:a16="http://schemas.microsoft.com/office/drawing/2014/main" xmlns="" val="3213519809"/>
                    </a:ext>
                  </a:extLst>
                </a:gridCol>
              </a:tblGrid>
              <a:tr h="2969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Internet of things (</a:t>
                      </a:r>
                      <a:r>
                        <a:rPr lang="en-US" sz="1800" b="1" i="0" kern="1200" dirty="0" err="1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IoT</a:t>
                      </a:r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10981710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algn="ctr"/>
                      <a:endParaRPr lang="en-US" sz="1600">
                        <a:latin typeface="SolaimanLipi" panose="03000609000000000000" pitchFamily="65" charset="0"/>
                        <a:cs typeface="SolaimanLipi" panose="03000609000000000000" pitchFamily="65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9955722"/>
                  </a:ext>
                </a:extLst>
              </a:tr>
              <a:tr h="2969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i="1" dirty="0">
                        <a:effectLst/>
                        <a:latin typeface="SolaimanLipi" panose="03000609000000000000" pitchFamily="65" charset="0"/>
                        <a:ea typeface="Times New Roman" panose="02020603050405020304" pitchFamily="18" charset="0"/>
                        <a:cs typeface="SolaimanLipi" panose="03000609000000000000" pitchFamily="65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05224066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949" y="2005270"/>
            <a:ext cx="3654458" cy="36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5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3696594" y="509687"/>
            <a:ext cx="5092998" cy="5790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4560"/>
              </a:lnSpc>
            </a:pPr>
            <a:r>
              <a:rPr lang="en-US" sz="3648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Python's Bright Future</a:t>
            </a:r>
            <a:endParaRPr lang="en-US" sz="3648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593" y="1366639"/>
            <a:ext cx="926505" cy="16605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901009" y="1551881"/>
            <a:ext cx="2316460" cy="289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Continued Growth</a:t>
            </a:r>
            <a:endParaRPr lang="en-US" sz="1824" dirty="0"/>
          </a:p>
        </p:txBody>
      </p:sp>
      <p:sp>
        <p:nvSpPr>
          <p:cNvPr id="8" name="Text 3"/>
          <p:cNvSpPr/>
          <p:nvPr/>
        </p:nvSpPr>
        <p:spPr>
          <a:xfrm>
            <a:off x="4901009" y="1952526"/>
            <a:ext cx="6642398" cy="889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r>
              <a:rPr lang="en-US" sz="145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As industries embrace the power of data and automation, the demand for Python developers continues to rise, ensuring the language's long-term relevance.</a:t>
            </a:r>
            <a:endParaRPr lang="en-US" sz="145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593" y="3027164"/>
            <a:ext cx="926505" cy="166052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901010" y="3212406"/>
            <a:ext cx="2489696" cy="289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Expanding Ecosystem</a:t>
            </a:r>
            <a:endParaRPr lang="en-US" sz="1824" dirty="0"/>
          </a:p>
        </p:txBody>
      </p:sp>
      <p:sp>
        <p:nvSpPr>
          <p:cNvPr id="11" name="Text 5"/>
          <p:cNvSpPr/>
          <p:nvPr/>
        </p:nvSpPr>
        <p:spPr>
          <a:xfrm>
            <a:off x="4901009" y="3613051"/>
            <a:ext cx="6642398" cy="889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r>
              <a:rPr lang="en-US" sz="145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vibrant community of contributors ensures a steady stream of new libraries and tools, keeping the language at the forefront of technological innovation.</a:t>
            </a:r>
            <a:endParaRPr lang="en-US" sz="145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593" y="4687689"/>
            <a:ext cx="926505" cy="166052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901010" y="4872931"/>
            <a:ext cx="3052961" cy="289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280"/>
              </a:lnSpc>
            </a:pPr>
            <a:r>
              <a:rPr lang="en-US" sz="18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Versatility Across Domains</a:t>
            </a:r>
            <a:endParaRPr lang="en-US" sz="1824" dirty="0"/>
          </a:p>
        </p:txBody>
      </p:sp>
      <p:sp>
        <p:nvSpPr>
          <p:cNvPr id="14" name="Text 7"/>
          <p:cNvSpPr/>
          <p:nvPr/>
        </p:nvSpPr>
        <p:spPr>
          <a:xfrm>
            <a:off x="4901009" y="5273576"/>
            <a:ext cx="6642398" cy="8893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r>
              <a:rPr lang="en-US" sz="1459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ability to adapt to diverse use cases, from web development to scientific computing, solidifies its position as a must-learn language for professionals in various industries.</a:t>
            </a:r>
            <a:endParaRPr lang="en-US" sz="1459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345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8682A3B4-6D2F-3B51-6782-51532F452557}"/>
              </a:ext>
            </a:extLst>
          </p:cNvPr>
          <p:cNvGrpSpPr/>
          <p:nvPr/>
        </p:nvGrpSpPr>
        <p:grpSpPr>
          <a:xfrm>
            <a:off x="6874208" y="1894320"/>
            <a:ext cx="1017088" cy="1215057"/>
            <a:chOff x="7981066" y="2575110"/>
            <a:chExt cx="1017088" cy="1215057"/>
          </a:xfrm>
          <a:solidFill>
            <a:schemeClr val="accent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E73B33C8-861E-B08A-A24A-29ABBFAD6B8C}"/>
                </a:ext>
              </a:extLst>
            </p:cNvPr>
            <p:cNvSpPr/>
            <p:nvPr/>
          </p:nvSpPr>
          <p:spPr>
            <a:xfrm>
              <a:off x="7981066" y="2811194"/>
              <a:ext cx="1017088" cy="978973"/>
            </a:xfrm>
            <a:custGeom>
              <a:avLst/>
              <a:gdLst>
                <a:gd name="connsiteX0" fmla="*/ 1708938 w 2163080"/>
                <a:gd name="connsiteY0" fmla="*/ 2004560 h 2082019"/>
                <a:gd name="connsiteX1" fmla="*/ 1708938 w 2163080"/>
                <a:gd name="connsiteY1" fmla="*/ 2044384 h 2082019"/>
                <a:gd name="connsiteX2" fmla="*/ 2059441 w 2163080"/>
                <a:gd name="connsiteY2" fmla="*/ 2044384 h 2082019"/>
                <a:gd name="connsiteX3" fmla="*/ 2059441 w 2163080"/>
                <a:gd name="connsiteY3" fmla="*/ 2004560 h 2082019"/>
                <a:gd name="connsiteX4" fmla="*/ 1293406 w 2163080"/>
                <a:gd name="connsiteY4" fmla="*/ 2004560 h 2082019"/>
                <a:gd name="connsiteX5" fmla="*/ 1293406 w 2163080"/>
                <a:gd name="connsiteY5" fmla="*/ 2044384 h 2082019"/>
                <a:gd name="connsiteX6" fmla="*/ 1643909 w 2163080"/>
                <a:gd name="connsiteY6" fmla="*/ 2044384 h 2082019"/>
                <a:gd name="connsiteX7" fmla="*/ 1643909 w 2163080"/>
                <a:gd name="connsiteY7" fmla="*/ 2004560 h 2082019"/>
                <a:gd name="connsiteX8" fmla="*/ 1708938 w 2163080"/>
                <a:gd name="connsiteY8" fmla="*/ 1943463 h 2082019"/>
                <a:gd name="connsiteX9" fmla="*/ 1708938 w 2163080"/>
                <a:gd name="connsiteY9" fmla="*/ 1983287 h 2082019"/>
                <a:gd name="connsiteX10" fmla="*/ 2059441 w 2163080"/>
                <a:gd name="connsiteY10" fmla="*/ 1983287 h 2082019"/>
                <a:gd name="connsiteX11" fmla="*/ 2059441 w 2163080"/>
                <a:gd name="connsiteY11" fmla="*/ 1943463 h 2082019"/>
                <a:gd name="connsiteX12" fmla="*/ 1293406 w 2163080"/>
                <a:gd name="connsiteY12" fmla="*/ 1943463 h 2082019"/>
                <a:gd name="connsiteX13" fmla="*/ 1293406 w 2163080"/>
                <a:gd name="connsiteY13" fmla="*/ 1983287 h 2082019"/>
                <a:gd name="connsiteX14" fmla="*/ 1643909 w 2163080"/>
                <a:gd name="connsiteY14" fmla="*/ 1983287 h 2082019"/>
                <a:gd name="connsiteX15" fmla="*/ 1643909 w 2163080"/>
                <a:gd name="connsiteY15" fmla="*/ 1943463 h 2082019"/>
                <a:gd name="connsiteX16" fmla="*/ 1708938 w 2163080"/>
                <a:gd name="connsiteY16" fmla="*/ 1882367 h 2082019"/>
                <a:gd name="connsiteX17" fmla="*/ 1708938 w 2163080"/>
                <a:gd name="connsiteY17" fmla="*/ 1922191 h 2082019"/>
                <a:gd name="connsiteX18" fmla="*/ 2059441 w 2163080"/>
                <a:gd name="connsiteY18" fmla="*/ 1922191 h 2082019"/>
                <a:gd name="connsiteX19" fmla="*/ 2059441 w 2163080"/>
                <a:gd name="connsiteY19" fmla="*/ 1882367 h 2082019"/>
                <a:gd name="connsiteX20" fmla="*/ 1293406 w 2163080"/>
                <a:gd name="connsiteY20" fmla="*/ 1882367 h 2082019"/>
                <a:gd name="connsiteX21" fmla="*/ 1293406 w 2163080"/>
                <a:gd name="connsiteY21" fmla="*/ 1922191 h 2082019"/>
                <a:gd name="connsiteX22" fmla="*/ 1643909 w 2163080"/>
                <a:gd name="connsiteY22" fmla="*/ 1922191 h 2082019"/>
                <a:gd name="connsiteX23" fmla="*/ 1643909 w 2163080"/>
                <a:gd name="connsiteY23" fmla="*/ 1882367 h 2082019"/>
                <a:gd name="connsiteX24" fmla="*/ 1024178 w 2163080"/>
                <a:gd name="connsiteY24" fmla="*/ 1873675 h 2082019"/>
                <a:gd name="connsiteX25" fmla="*/ 1024178 w 2163080"/>
                <a:gd name="connsiteY25" fmla="*/ 1939321 h 2082019"/>
                <a:gd name="connsiteX26" fmla="*/ 1122274 w 2163080"/>
                <a:gd name="connsiteY26" fmla="*/ 1939321 h 2082019"/>
                <a:gd name="connsiteX27" fmla="*/ 1122274 w 2163080"/>
                <a:gd name="connsiteY27" fmla="*/ 1873675 h 2082019"/>
                <a:gd name="connsiteX28" fmla="*/ 840577 w 2163080"/>
                <a:gd name="connsiteY28" fmla="*/ 1873675 h 2082019"/>
                <a:gd name="connsiteX29" fmla="*/ 840577 w 2163080"/>
                <a:gd name="connsiteY29" fmla="*/ 1939321 h 2082019"/>
                <a:gd name="connsiteX30" fmla="*/ 938673 w 2163080"/>
                <a:gd name="connsiteY30" fmla="*/ 1939321 h 2082019"/>
                <a:gd name="connsiteX31" fmla="*/ 938673 w 2163080"/>
                <a:gd name="connsiteY31" fmla="*/ 1873675 h 2082019"/>
                <a:gd name="connsiteX32" fmla="*/ 656977 w 2163080"/>
                <a:gd name="connsiteY32" fmla="*/ 1873675 h 2082019"/>
                <a:gd name="connsiteX33" fmla="*/ 656977 w 2163080"/>
                <a:gd name="connsiteY33" fmla="*/ 1939321 h 2082019"/>
                <a:gd name="connsiteX34" fmla="*/ 755073 w 2163080"/>
                <a:gd name="connsiteY34" fmla="*/ 1939321 h 2082019"/>
                <a:gd name="connsiteX35" fmla="*/ 755073 w 2163080"/>
                <a:gd name="connsiteY35" fmla="*/ 1873675 h 2082019"/>
                <a:gd name="connsiteX36" fmla="*/ 1708938 w 2163080"/>
                <a:gd name="connsiteY36" fmla="*/ 1821270 h 2082019"/>
                <a:gd name="connsiteX37" fmla="*/ 1708938 w 2163080"/>
                <a:gd name="connsiteY37" fmla="*/ 1861094 h 2082019"/>
                <a:gd name="connsiteX38" fmla="*/ 2059441 w 2163080"/>
                <a:gd name="connsiteY38" fmla="*/ 1861094 h 2082019"/>
                <a:gd name="connsiteX39" fmla="*/ 2059441 w 2163080"/>
                <a:gd name="connsiteY39" fmla="*/ 1821270 h 2082019"/>
                <a:gd name="connsiteX40" fmla="*/ 1293406 w 2163080"/>
                <a:gd name="connsiteY40" fmla="*/ 1821270 h 2082019"/>
                <a:gd name="connsiteX41" fmla="*/ 1293406 w 2163080"/>
                <a:gd name="connsiteY41" fmla="*/ 1861094 h 2082019"/>
                <a:gd name="connsiteX42" fmla="*/ 1643909 w 2163080"/>
                <a:gd name="connsiteY42" fmla="*/ 1861094 h 2082019"/>
                <a:gd name="connsiteX43" fmla="*/ 1643909 w 2163080"/>
                <a:gd name="connsiteY43" fmla="*/ 1821270 h 2082019"/>
                <a:gd name="connsiteX44" fmla="*/ 1024178 w 2163080"/>
                <a:gd name="connsiteY44" fmla="*/ 1737466 h 2082019"/>
                <a:gd name="connsiteX45" fmla="*/ 1024178 w 2163080"/>
                <a:gd name="connsiteY45" fmla="*/ 1803112 h 2082019"/>
                <a:gd name="connsiteX46" fmla="*/ 1122274 w 2163080"/>
                <a:gd name="connsiteY46" fmla="*/ 1803112 h 2082019"/>
                <a:gd name="connsiteX47" fmla="*/ 1122274 w 2163080"/>
                <a:gd name="connsiteY47" fmla="*/ 1737466 h 2082019"/>
                <a:gd name="connsiteX48" fmla="*/ 840577 w 2163080"/>
                <a:gd name="connsiteY48" fmla="*/ 1737466 h 2082019"/>
                <a:gd name="connsiteX49" fmla="*/ 840577 w 2163080"/>
                <a:gd name="connsiteY49" fmla="*/ 1803112 h 2082019"/>
                <a:gd name="connsiteX50" fmla="*/ 938673 w 2163080"/>
                <a:gd name="connsiteY50" fmla="*/ 1803112 h 2082019"/>
                <a:gd name="connsiteX51" fmla="*/ 938673 w 2163080"/>
                <a:gd name="connsiteY51" fmla="*/ 1737466 h 2082019"/>
                <a:gd name="connsiteX52" fmla="*/ 656977 w 2163080"/>
                <a:gd name="connsiteY52" fmla="*/ 1737466 h 2082019"/>
                <a:gd name="connsiteX53" fmla="*/ 656977 w 2163080"/>
                <a:gd name="connsiteY53" fmla="*/ 1803112 h 2082019"/>
                <a:gd name="connsiteX54" fmla="*/ 755073 w 2163080"/>
                <a:gd name="connsiteY54" fmla="*/ 1803112 h 2082019"/>
                <a:gd name="connsiteX55" fmla="*/ 755073 w 2163080"/>
                <a:gd name="connsiteY55" fmla="*/ 1737466 h 2082019"/>
                <a:gd name="connsiteX56" fmla="*/ 1024178 w 2163080"/>
                <a:gd name="connsiteY56" fmla="*/ 1601257 h 2082019"/>
                <a:gd name="connsiteX57" fmla="*/ 1024178 w 2163080"/>
                <a:gd name="connsiteY57" fmla="*/ 1666903 h 2082019"/>
                <a:gd name="connsiteX58" fmla="*/ 1122274 w 2163080"/>
                <a:gd name="connsiteY58" fmla="*/ 1666903 h 2082019"/>
                <a:gd name="connsiteX59" fmla="*/ 1122274 w 2163080"/>
                <a:gd name="connsiteY59" fmla="*/ 1601257 h 2082019"/>
                <a:gd name="connsiteX60" fmla="*/ 840577 w 2163080"/>
                <a:gd name="connsiteY60" fmla="*/ 1601257 h 2082019"/>
                <a:gd name="connsiteX61" fmla="*/ 840577 w 2163080"/>
                <a:gd name="connsiteY61" fmla="*/ 1666903 h 2082019"/>
                <a:gd name="connsiteX62" fmla="*/ 938673 w 2163080"/>
                <a:gd name="connsiteY62" fmla="*/ 1666903 h 2082019"/>
                <a:gd name="connsiteX63" fmla="*/ 938673 w 2163080"/>
                <a:gd name="connsiteY63" fmla="*/ 1601257 h 2082019"/>
                <a:gd name="connsiteX64" fmla="*/ 656977 w 2163080"/>
                <a:gd name="connsiteY64" fmla="*/ 1601257 h 2082019"/>
                <a:gd name="connsiteX65" fmla="*/ 656977 w 2163080"/>
                <a:gd name="connsiteY65" fmla="*/ 1666903 h 2082019"/>
                <a:gd name="connsiteX66" fmla="*/ 755073 w 2163080"/>
                <a:gd name="connsiteY66" fmla="*/ 1666903 h 2082019"/>
                <a:gd name="connsiteX67" fmla="*/ 755073 w 2163080"/>
                <a:gd name="connsiteY67" fmla="*/ 1601257 h 2082019"/>
                <a:gd name="connsiteX68" fmla="*/ 1949811 w 2163080"/>
                <a:gd name="connsiteY68" fmla="*/ 1437108 h 2082019"/>
                <a:gd name="connsiteX69" fmla="*/ 1949811 w 2163080"/>
                <a:gd name="connsiteY69" fmla="*/ 1502754 h 2082019"/>
                <a:gd name="connsiteX70" fmla="*/ 2047907 w 2163080"/>
                <a:gd name="connsiteY70" fmla="*/ 1502754 h 2082019"/>
                <a:gd name="connsiteX71" fmla="*/ 2047907 w 2163080"/>
                <a:gd name="connsiteY71" fmla="*/ 1437108 h 2082019"/>
                <a:gd name="connsiteX72" fmla="*/ 1766210 w 2163080"/>
                <a:gd name="connsiteY72" fmla="*/ 1437108 h 2082019"/>
                <a:gd name="connsiteX73" fmla="*/ 1766210 w 2163080"/>
                <a:gd name="connsiteY73" fmla="*/ 1502754 h 2082019"/>
                <a:gd name="connsiteX74" fmla="*/ 1864306 w 2163080"/>
                <a:gd name="connsiteY74" fmla="*/ 1502754 h 2082019"/>
                <a:gd name="connsiteX75" fmla="*/ 1864306 w 2163080"/>
                <a:gd name="connsiteY75" fmla="*/ 1437108 h 2082019"/>
                <a:gd name="connsiteX76" fmla="*/ 1582610 w 2163080"/>
                <a:gd name="connsiteY76" fmla="*/ 1437108 h 2082019"/>
                <a:gd name="connsiteX77" fmla="*/ 1582610 w 2163080"/>
                <a:gd name="connsiteY77" fmla="*/ 1502754 h 2082019"/>
                <a:gd name="connsiteX78" fmla="*/ 1680706 w 2163080"/>
                <a:gd name="connsiteY78" fmla="*/ 1502754 h 2082019"/>
                <a:gd name="connsiteX79" fmla="*/ 1680706 w 2163080"/>
                <a:gd name="connsiteY79" fmla="*/ 1437108 h 2082019"/>
                <a:gd name="connsiteX80" fmla="*/ 1386037 w 2163080"/>
                <a:gd name="connsiteY80" fmla="*/ 1437108 h 2082019"/>
                <a:gd name="connsiteX81" fmla="*/ 1386037 w 2163080"/>
                <a:gd name="connsiteY81" fmla="*/ 1502754 h 2082019"/>
                <a:gd name="connsiteX82" fmla="*/ 1484133 w 2163080"/>
                <a:gd name="connsiteY82" fmla="*/ 1502754 h 2082019"/>
                <a:gd name="connsiteX83" fmla="*/ 1484133 w 2163080"/>
                <a:gd name="connsiteY83" fmla="*/ 1437108 h 2082019"/>
                <a:gd name="connsiteX84" fmla="*/ 1202437 w 2163080"/>
                <a:gd name="connsiteY84" fmla="*/ 1437108 h 2082019"/>
                <a:gd name="connsiteX85" fmla="*/ 1202437 w 2163080"/>
                <a:gd name="connsiteY85" fmla="*/ 1502754 h 2082019"/>
                <a:gd name="connsiteX86" fmla="*/ 1300533 w 2163080"/>
                <a:gd name="connsiteY86" fmla="*/ 1502754 h 2082019"/>
                <a:gd name="connsiteX87" fmla="*/ 1300533 w 2163080"/>
                <a:gd name="connsiteY87" fmla="*/ 1437108 h 2082019"/>
                <a:gd name="connsiteX88" fmla="*/ 1024178 w 2163080"/>
                <a:gd name="connsiteY88" fmla="*/ 1437108 h 2082019"/>
                <a:gd name="connsiteX89" fmla="*/ 1024178 w 2163080"/>
                <a:gd name="connsiteY89" fmla="*/ 1502754 h 2082019"/>
                <a:gd name="connsiteX90" fmla="*/ 1122274 w 2163080"/>
                <a:gd name="connsiteY90" fmla="*/ 1502754 h 2082019"/>
                <a:gd name="connsiteX91" fmla="*/ 1122274 w 2163080"/>
                <a:gd name="connsiteY91" fmla="*/ 1437108 h 2082019"/>
                <a:gd name="connsiteX92" fmla="*/ 840577 w 2163080"/>
                <a:gd name="connsiteY92" fmla="*/ 1437108 h 2082019"/>
                <a:gd name="connsiteX93" fmla="*/ 840577 w 2163080"/>
                <a:gd name="connsiteY93" fmla="*/ 1502754 h 2082019"/>
                <a:gd name="connsiteX94" fmla="*/ 938673 w 2163080"/>
                <a:gd name="connsiteY94" fmla="*/ 1502754 h 2082019"/>
                <a:gd name="connsiteX95" fmla="*/ 938673 w 2163080"/>
                <a:gd name="connsiteY95" fmla="*/ 1437108 h 2082019"/>
                <a:gd name="connsiteX96" fmla="*/ 656977 w 2163080"/>
                <a:gd name="connsiteY96" fmla="*/ 1437108 h 2082019"/>
                <a:gd name="connsiteX97" fmla="*/ 656977 w 2163080"/>
                <a:gd name="connsiteY97" fmla="*/ 1502754 h 2082019"/>
                <a:gd name="connsiteX98" fmla="*/ 755073 w 2163080"/>
                <a:gd name="connsiteY98" fmla="*/ 1502754 h 2082019"/>
                <a:gd name="connsiteX99" fmla="*/ 755073 w 2163080"/>
                <a:gd name="connsiteY99" fmla="*/ 1437108 h 2082019"/>
                <a:gd name="connsiteX100" fmla="*/ 1037978 w 2163080"/>
                <a:gd name="connsiteY100" fmla="*/ 331011 h 2082019"/>
                <a:gd name="connsiteX101" fmla="*/ 1037978 w 2163080"/>
                <a:gd name="connsiteY101" fmla="*/ 465308 h 2082019"/>
                <a:gd name="connsiteX102" fmla="*/ 1059098 w 2163080"/>
                <a:gd name="connsiteY102" fmla="*/ 468502 h 2082019"/>
                <a:gd name="connsiteX103" fmla="*/ 1162875 w 2163080"/>
                <a:gd name="connsiteY103" fmla="*/ 562591 h 2082019"/>
                <a:gd name="connsiteX104" fmla="*/ 1173239 w 2163080"/>
                <a:gd name="connsiteY104" fmla="*/ 613926 h 2082019"/>
                <a:gd name="connsiteX105" fmla="*/ 1175942 w 2163080"/>
                <a:gd name="connsiteY105" fmla="*/ 613926 h 2082019"/>
                <a:gd name="connsiteX106" fmla="*/ 1175942 w 2163080"/>
                <a:gd name="connsiteY106" fmla="*/ 627317 h 2082019"/>
                <a:gd name="connsiteX107" fmla="*/ 1175943 w 2163080"/>
                <a:gd name="connsiteY107" fmla="*/ 627321 h 2082019"/>
                <a:gd name="connsiteX108" fmla="*/ 1175942 w 2163080"/>
                <a:gd name="connsiteY108" fmla="*/ 1063497 h 2082019"/>
                <a:gd name="connsiteX109" fmla="*/ 1283069 w 2163080"/>
                <a:gd name="connsiteY109" fmla="*/ 1063497 h 2082019"/>
                <a:gd name="connsiteX110" fmla="*/ 1283069 w 2163080"/>
                <a:gd name="connsiteY110" fmla="*/ 627216 h 2082019"/>
                <a:gd name="connsiteX111" fmla="*/ 1384635 w 2163080"/>
                <a:gd name="connsiteY111" fmla="*/ 473988 h 2082019"/>
                <a:gd name="connsiteX112" fmla="*/ 1437863 w 2163080"/>
                <a:gd name="connsiteY112" fmla="*/ 463242 h 2082019"/>
                <a:gd name="connsiteX113" fmla="*/ 1437863 w 2163080"/>
                <a:gd name="connsiteY113" fmla="*/ 331011 h 2082019"/>
                <a:gd name="connsiteX114" fmla="*/ 785279 w 2163080"/>
                <a:gd name="connsiteY114" fmla="*/ 331011 h 2082019"/>
                <a:gd name="connsiteX115" fmla="*/ 785279 w 2163080"/>
                <a:gd name="connsiteY115" fmla="*/ 1063497 h 2082019"/>
                <a:gd name="connsiteX116" fmla="*/ 843351 w 2163080"/>
                <a:gd name="connsiteY116" fmla="*/ 1063497 h 2082019"/>
                <a:gd name="connsiteX117" fmla="*/ 843351 w 2163080"/>
                <a:gd name="connsiteY117" fmla="*/ 627321 h 2082019"/>
                <a:gd name="connsiteX118" fmla="*/ 944917 w 2163080"/>
                <a:gd name="connsiteY118" fmla="*/ 474094 h 2082019"/>
                <a:gd name="connsiteX119" fmla="*/ 996379 w 2163080"/>
                <a:gd name="connsiteY119" fmla="*/ 463704 h 2082019"/>
                <a:gd name="connsiteX120" fmla="*/ 996379 w 2163080"/>
                <a:gd name="connsiteY120" fmla="*/ 331011 h 2082019"/>
                <a:gd name="connsiteX121" fmla="*/ 683756 w 2163080"/>
                <a:gd name="connsiteY121" fmla="*/ 0 h 2082019"/>
                <a:gd name="connsiteX122" fmla="*/ 785279 w 2163080"/>
                <a:gd name="connsiteY122" fmla="*/ 0 h 2082019"/>
                <a:gd name="connsiteX123" fmla="*/ 785279 w 2163080"/>
                <a:gd name="connsiteY123" fmla="*/ 1 h 2082019"/>
                <a:gd name="connsiteX124" fmla="*/ 785279 w 2163080"/>
                <a:gd name="connsiteY124" fmla="*/ 150699 h 2082019"/>
                <a:gd name="connsiteX125" fmla="*/ 785279 w 2163080"/>
                <a:gd name="connsiteY125" fmla="*/ 150703 h 2082019"/>
                <a:gd name="connsiteX126" fmla="*/ 785279 w 2163080"/>
                <a:gd name="connsiteY126" fmla="*/ 185573 h 2082019"/>
                <a:gd name="connsiteX127" fmla="*/ 785279 w 2163080"/>
                <a:gd name="connsiteY127" fmla="*/ 268612 h 2082019"/>
                <a:gd name="connsiteX128" fmla="*/ 1437863 w 2163080"/>
                <a:gd name="connsiteY128" fmla="*/ 268612 h 2082019"/>
                <a:gd name="connsiteX129" fmla="*/ 1437863 w 2163080"/>
                <a:gd name="connsiteY129" fmla="*/ 268180 h 2082019"/>
                <a:gd name="connsiteX130" fmla="*/ 1479462 w 2163080"/>
                <a:gd name="connsiteY130" fmla="*/ 268180 h 2082019"/>
                <a:gd name="connsiteX131" fmla="*/ 1479462 w 2163080"/>
                <a:gd name="connsiteY131" fmla="*/ 466997 h 2082019"/>
                <a:gd name="connsiteX132" fmla="*/ 1514095 w 2163080"/>
                <a:gd name="connsiteY132" fmla="*/ 473988 h 2082019"/>
                <a:gd name="connsiteX133" fmla="*/ 1608185 w 2163080"/>
                <a:gd name="connsiteY133" fmla="*/ 577765 h 2082019"/>
                <a:gd name="connsiteX134" fmla="*/ 1613636 w 2163080"/>
                <a:gd name="connsiteY134" fmla="*/ 613821 h 2082019"/>
                <a:gd name="connsiteX135" fmla="*/ 1615660 w 2163080"/>
                <a:gd name="connsiteY135" fmla="*/ 613821 h 2082019"/>
                <a:gd name="connsiteX136" fmla="*/ 1615660 w 2163080"/>
                <a:gd name="connsiteY136" fmla="*/ 627210 h 2082019"/>
                <a:gd name="connsiteX137" fmla="*/ 1615661 w 2163080"/>
                <a:gd name="connsiteY137" fmla="*/ 627216 h 2082019"/>
                <a:gd name="connsiteX138" fmla="*/ 1615660 w 2163080"/>
                <a:gd name="connsiteY138" fmla="*/ 1063497 h 2082019"/>
                <a:gd name="connsiteX139" fmla="*/ 2163080 w 2163080"/>
                <a:gd name="connsiteY139" fmla="*/ 1063497 h 2082019"/>
                <a:gd name="connsiteX140" fmla="*/ 2163080 w 2163080"/>
                <a:gd name="connsiteY140" fmla="*/ 1184656 h 2082019"/>
                <a:gd name="connsiteX141" fmla="*/ 2163080 w 2163080"/>
                <a:gd name="connsiteY141" fmla="*/ 1530190 h 2082019"/>
                <a:gd name="connsiteX142" fmla="*/ 2163080 w 2163080"/>
                <a:gd name="connsiteY142" fmla="*/ 2078653 h 2082019"/>
                <a:gd name="connsiteX143" fmla="*/ 2163080 w 2163080"/>
                <a:gd name="connsiteY143" fmla="*/ 2082019 h 2082019"/>
                <a:gd name="connsiteX144" fmla="*/ 499194 w 2163080"/>
                <a:gd name="connsiteY144" fmla="*/ 2082019 h 2082019"/>
                <a:gd name="connsiteX145" fmla="*/ 499105 w 2163080"/>
                <a:gd name="connsiteY145" fmla="*/ 2082019 h 2082019"/>
                <a:gd name="connsiteX146" fmla="*/ 421721 w 2163080"/>
                <a:gd name="connsiteY146" fmla="*/ 2082019 h 2082019"/>
                <a:gd name="connsiteX147" fmla="*/ 421721 w 2163080"/>
                <a:gd name="connsiteY147" fmla="*/ 1864776 h 2082019"/>
                <a:gd name="connsiteX148" fmla="*/ 327071 w 2163080"/>
                <a:gd name="connsiteY148" fmla="*/ 1864776 h 2082019"/>
                <a:gd name="connsiteX149" fmla="*/ 327071 w 2163080"/>
                <a:gd name="connsiteY149" fmla="*/ 2082019 h 2082019"/>
                <a:gd name="connsiteX150" fmla="*/ 249597 w 2163080"/>
                <a:gd name="connsiteY150" fmla="*/ 2082019 h 2082019"/>
                <a:gd name="connsiteX151" fmla="*/ 249597 w 2163080"/>
                <a:gd name="connsiteY151" fmla="*/ 2082018 h 2082019"/>
                <a:gd name="connsiteX152" fmla="*/ 163326 w 2163080"/>
                <a:gd name="connsiteY152" fmla="*/ 2082018 h 2082019"/>
                <a:gd name="connsiteX153" fmla="*/ 163326 w 2163080"/>
                <a:gd name="connsiteY153" fmla="*/ 1864776 h 2082019"/>
                <a:gd name="connsiteX154" fmla="*/ 68676 w 2163080"/>
                <a:gd name="connsiteY154" fmla="*/ 1864776 h 2082019"/>
                <a:gd name="connsiteX155" fmla="*/ 68676 w 2163080"/>
                <a:gd name="connsiteY155" fmla="*/ 2082018 h 2082019"/>
                <a:gd name="connsiteX156" fmla="*/ 0 w 2163080"/>
                <a:gd name="connsiteY156" fmla="*/ 2082018 h 2082019"/>
                <a:gd name="connsiteX157" fmla="*/ 0 w 2163080"/>
                <a:gd name="connsiteY157" fmla="*/ 1070653 h 2082019"/>
                <a:gd name="connsiteX158" fmla="*/ 0 w 2163080"/>
                <a:gd name="connsiteY158" fmla="*/ 957871 h 2082019"/>
                <a:gd name="connsiteX159" fmla="*/ 0 w 2163080"/>
                <a:gd name="connsiteY159" fmla="*/ 957207 h 2082019"/>
                <a:gd name="connsiteX160" fmla="*/ 91842 w 2163080"/>
                <a:gd name="connsiteY160" fmla="*/ 957207 h 2082019"/>
                <a:gd name="connsiteX161" fmla="*/ 91842 w 2163080"/>
                <a:gd name="connsiteY161" fmla="*/ 351653 h 2082019"/>
                <a:gd name="connsiteX162" fmla="*/ 91841 w 2163080"/>
                <a:gd name="connsiteY162" fmla="*/ 351653 h 2082019"/>
                <a:gd name="connsiteX163" fmla="*/ 91841 w 2163080"/>
                <a:gd name="connsiteY163" fmla="*/ 185571 h 2082019"/>
                <a:gd name="connsiteX164" fmla="*/ 237438 w 2163080"/>
                <a:gd name="connsiteY164" fmla="*/ 185571 h 2082019"/>
                <a:gd name="connsiteX165" fmla="*/ 383036 w 2163080"/>
                <a:gd name="connsiteY165" fmla="*/ 185571 h 2082019"/>
                <a:gd name="connsiteX166" fmla="*/ 383037 w 2163080"/>
                <a:gd name="connsiteY166" fmla="*/ 185571 h 2082019"/>
                <a:gd name="connsiteX167" fmla="*/ 383037 w 2163080"/>
                <a:gd name="connsiteY167" fmla="*/ 337527 h 2082019"/>
                <a:gd name="connsiteX168" fmla="*/ 383038 w 2163080"/>
                <a:gd name="connsiteY168" fmla="*/ 337527 h 2082019"/>
                <a:gd name="connsiteX169" fmla="*/ 383038 w 2163080"/>
                <a:gd name="connsiteY169" fmla="*/ 337530 h 2082019"/>
                <a:gd name="connsiteX170" fmla="*/ 383038 w 2163080"/>
                <a:gd name="connsiteY170" fmla="*/ 955499 h 2082019"/>
                <a:gd name="connsiteX171" fmla="*/ 499194 w 2163080"/>
                <a:gd name="connsiteY171" fmla="*/ 955499 h 2082019"/>
                <a:gd name="connsiteX172" fmla="*/ 499194 w 2163080"/>
                <a:gd name="connsiteY172" fmla="*/ 956944 h 2082019"/>
                <a:gd name="connsiteX173" fmla="*/ 499194 w 2163080"/>
                <a:gd name="connsiteY173" fmla="*/ 1063497 h 2082019"/>
                <a:gd name="connsiteX174" fmla="*/ 591966 w 2163080"/>
                <a:gd name="connsiteY174" fmla="*/ 1063497 h 2082019"/>
                <a:gd name="connsiteX175" fmla="*/ 591966 w 2163080"/>
                <a:gd name="connsiteY175" fmla="*/ 185573 h 2082019"/>
                <a:gd name="connsiteX176" fmla="*/ 591966 w 2163080"/>
                <a:gd name="connsiteY176" fmla="*/ 150703 h 2082019"/>
                <a:gd name="connsiteX177" fmla="*/ 591966 w 2163080"/>
                <a:gd name="connsiteY177" fmla="*/ 1 h 2082019"/>
                <a:gd name="connsiteX178" fmla="*/ 683756 w 2163080"/>
                <a:gd name="connsiteY178" fmla="*/ 1 h 208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2163080" h="2082019">
                  <a:moveTo>
                    <a:pt x="1708938" y="2004560"/>
                  </a:moveTo>
                  <a:lnTo>
                    <a:pt x="1708938" y="2044384"/>
                  </a:lnTo>
                  <a:lnTo>
                    <a:pt x="2059441" y="2044384"/>
                  </a:lnTo>
                  <a:lnTo>
                    <a:pt x="2059441" y="2004560"/>
                  </a:lnTo>
                  <a:close/>
                  <a:moveTo>
                    <a:pt x="1293406" y="2004560"/>
                  </a:moveTo>
                  <a:lnTo>
                    <a:pt x="1293406" y="2044384"/>
                  </a:lnTo>
                  <a:lnTo>
                    <a:pt x="1643909" y="2044384"/>
                  </a:lnTo>
                  <a:lnTo>
                    <a:pt x="1643909" y="2004560"/>
                  </a:lnTo>
                  <a:close/>
                  <a:moveTo>
                    <a:pt x="1708938" y="1943463"/>
                  </a:moveTo>
                  <a:lnTo>
                    <a:pt x="1708938" y="1983287"/>
                  </a:lnTo>
                  <a:lnTo>
                    <a:pt x="2059441" y="1983287"/>
                  </a:lnTo>
                  <a:lnTo>
                    <a:pt x="2059441" y="1943463"/>
                  </a:lnTo>
                  <a:close/>
                  <a:moveTo>
                    <a:pt x="1293406" y="1943463"/>
                  </a:moveTo>
                  <a:lnTo>
                    <a:pt x="1293406" y="1983287"/>
                  </a:lnTo>
                  <a:lnTo>
                    <a:pt x="1643909" y="1983287"/>
                  </a:lnTo>
                  <a:lnTo>
                    <a:pt x="1643909" y="1943463"/>
                  </a:lnTo>
                  <a:close/>
                  <a:moveTo>
                    <a:pt x="1708938" y="1882367"/>
                  </a:moveTo>
                  <a:lnTo>
                    <a:pt x="1708938" y="1922191"/>
                  </a:lnTo>
                  <a:lnTo>
                    <a:pt x="2059441" y="1922191"/>
                  </a:lnTo>
                  <a:lnTo>
                    <a:pt x="2059441" y="1882367"/>
                  </a:lnTo>
                  <a:close/>
                  <a:moveTo>
                    <a:pt x="1293406" y="1882367"/>
                  </a:moveTo>
                  <a:lnTo>
                    <a:pt x="1293406" y="1922191"/>
                  </a:lnTo>
                  <a:lnTo>
                    <a:pt x="1643909" y="1922191"/>
                  </a:lnTo>
                  <a:lnTo>
                    <a:pt x="1643909" y="1882367"/>
                  </a:lnTo>
                  <a:close/>
                  <a:moveTo>
                    <a:pt x="1024178" y="1873675"/>
                  </a:moveTo>
                  <a:lnTo>
                    <a:pt x="1024178" y="1939321"/>
                  </a:lnTo>
                  <a:lnTo>
                    <a:pt x="1122274" y="1939321"/>
                  </a:lnTo>
                  <a:lnTo>
                    <a:pt x="1122274" y="1873675"/>
                  </a:lnTo>
                  <a:close/>
                  <a:moveTo>
                    <a:pt x="840577" y="1873675"/>
                  </a:moveTo>
                  <a:lnTo>
                    <a:pt x="840577" y="1939321"/>
                  </a:lnTo>
                  <a:lnTo>
                    <a:pt x="938673" y="1939321"/>
                  </a:lnTo>
                  <a:lnTo>
                    <a:pt x="938673" y="1873675"/>
                  </a:lnTo>
                  <a:close/>
                  <a:moveTo>
                    <a:pt x="656977" y="1873675"/>
                  </a:moveTo>
                  <a:lnTo>
                    <a:pt x="656977" y="1939321"/>
                  </a:lnTo>
                  <a:lnTo>
                    <a:pt x="755073" y="1939321"/>
                  </a:lnTo>
                  <a:lnTo>
                    <a:pt x="755073" y="1873675"/>
                  </a:lnTo>
                  <a:close/>
                  <a:moveTo>
                    <a:pt x="1708938" y="1821270"/>
                  </a:moveTo>
                  <a:lnTo>
                    <a:pt x="1708938" y="1861094"/>
                  </a:lnTo>
                  <a:lnTo>
                    <a:pt x="2059441" y="1861094"/>
                  </a:lnTo>
                  <a:lnTo>
                    <a:pt x="2059441" y="1821270"/>
                  </a:lnTo>
                  <a:close/>
                  <a:moveTo>
                    <a:pt x="1293406" y="1821270"/>
                  </a:moveTo>
                  <a:lnTo>
                    <a:pt x="1293406" y="1861094"/>
                  </a:lnTo>
                  <a:lnTo>
                    <a:pt x="1643909" y="1861094"/>
                  </a:lnTo>
                  <a:lnTo>
                    <a:pt x="1643909" y="1821270"/>
                  </a:lnTo>
                  <a:close/>
                  <a:moveTo>
                    <a:pt x="1024178" y="1737466"/>
                  </a:moveTo>
                  <a:lnTo>
                    <a:pt x="1024178" y="1803112"/>
                  </a:lnTo>
                  <a:lnTo>
                    <a:pt x="1122274" y="1803112"/>
                  </a:lnTo>
                  <a:lnTo>
                    <a:pt x="1122274" y="1737466"/>
                  </a:lnTo>
                  <a:close/>
                  <a:moveTo>
                    <a:pt x="840577" y="1737466"/>
                  </a:moveTo>
                  <a:lnTo>
                    <a:pt x="840577" y="1803112"/>
                  </a:lnTo>
                  <a:lnTo>
                    <a:pt x="938673" y="1803112"/>
                  </a:lnTo>
                  <a:lnTo>
                    <a:pt x="938673" y="1737466"/>
                  </a:lnTo>
                  <a:close/>
                  <a:moveTo>
                    <a:pt x="656977" y="1737466"/>
                  </a:moveTo>
                  <a:lnTo>
                    <a:pt x="656977" y="1803112"/>
                  </a:lnTo>
                  <a:lnTo>
                    <a:pt x="755073" y="1803112"/>
                  </a:lnTo>
                  <a:lnTo>
                    <a:pt x="755073" y="1737466"/>
                  </a:lnTo>
                  <a:close/>
                  <a:moveTo>
                    <a:pt x="1024178" y="1601257"/>
                  </a:moveTo>
                  <a:lnTo>
                    <a:pt x="1024178" y="1666903"/>
                  </a:lnTo>
                  <a:lnTo>
                    <a:pt x="1122274" y="1666903"/>
                  </a:lnTo>
                  <a:lnTo>
                    <a:pt x="1122274" y="1601257"/>
                  </a:lnTo>
                  <a:close/>
                  <a:moveTo>
                    <a:pt x="840577" y="1601257"/>
                  </a:moveTo>
                  <a:lnTo>
                    <a:pt x="840577" y="1666903"/>
                  </a:lnTo>
                  <a:lnTo>
                    <a:pt x="938673" y="1666903"/>
                  </a:lnTo>
                  <a:lnTo>
                    <a:pt x="938673" y="1601257"/>
                  </a:lnTo>
                  <a:close/>
                  <a:moveTo>
                    <a:pt x="656977" y="1601257"/>
                  </a:moveTo>
                  <a:lnTo>
                    <a:pt x="656977" y="1666903"/>
                  </a:lnTo>
                  <a:lnTo>
                    <a:pt x="755073" y="1666903"/>
                  </a:lnTo>
                  <a:lnTo>
                    <a:pt x="755073" y="1601257"/>
                  </a:lnTo>
                  <a:close/>
                  <a:moveTo>
                    <a:pt x="1949811" y="1437108"/>
                  </a:moveTo>
                  <a:lnTo>
                    <a:pt x="1949811" y="1502754"/>
                  </a:lnTo>
                  <a:lnTo>
                    <a:pt x="2047907" y="1502754"/>
                  </a:lnTo>
                  <a:lnTo>
                    <a:pt x="2047907" y="1437108"/>
                  </a:lnTo>
                  <a:close/>
                  <a:moveTo>
                    <a:pt x="1766210" y="1437108"/>
                  </a:moveTo>
                  <a:lnTo>
                    <a:pt x="1766210" y="1502754"/>
                  </a:lnTo>
                  <a:lnTo>
                    <a:pt x="1864306" y="1502754"/>
                  </a:lnTo>
                  <a:lnTo>
                    <a:pt x="1864306" y="1437108"/>
                  </a:lnTo>
                  <a:close/>
                  <a:moveTo>
                    <a:pt x="1582610" y="1437108"/>
                  </a:moveTo>
                  <a:lnTo>
                    <a:pt x="1582610" y="1502754"/>
                  </a:lnTo>
                  <a:lnTo>
                    <a:pt x="1680706" y="1502754"/>
                  </a:lnTo>
                  <a:lnTo>
                    <a:pt x="1680706" y="1437108"/>
                  </a:lnTo>
                  <a:close/>
                  <a:moveTo>
                    <a:pt x="1386037" y="1437108"/>
                  </a:moveTo>
                  <a:lnTo>
                    <a:pt x="1386037" y="1502754"/>
                  </a:lnTo>
                  <a:lnTo>
                    <a:pt x="1484133" y="1502754"/>
                  </a:lnTo>
                  <a:lnTo>
                    <a:pt x="1484133" y="1437108"/>
                  </a:lnTo>
                  <a:close/>
                  <a:moveTo>
                    <a:pt x="1202437" y="1437108"/>
                  </a:moveTo>
                  <a:lnTo>
                    <a:pt x="1202437" y="1502754"/>
                  </a:lnTo>
                  <a:lnTo>
                    <a:pt x="1300533" y="1502754"/>
                  </a:lnTo>
                  <a:lnTo>
                    <a:pt x="1300533" y="1437108"/>
                  </a:lnTo>
                  <a:close/>
                  <a:moveTo>
                    <a:pt x="1024178" y="1437108"/>
                  </a:moveTo>
                  <a:lnTo>
                    <a:pt x="1024178" y="1502754"/>
                  </a:lnTo>
                  <a:lnTo>
                    <a:pt x="1122274" y="1502754"/>
                  </a:lnTo>
                  <a:lnTo>
                    <a:pt x="1122274" y="1437108"/>
                  </a:lnTo>
                  <a:close/>
                  <a:moveTo>
                    <a:pt x="840577" y="1437108"/>
                  </a:moveTo>
                  <a:lnTo>
                    <a:pt x="840577" y="1502754"/>
                  </a:lnTo>
                  <a:lnTo>
                    <a:pt x="938673" y="1502754"/>
                  </a:lnTo>
                  <a:lnTo>
                    <a:pt x="938673" y="1437108"/>
                  </a:lnTo>
                  <a:close/>
                  <a:moveTo>
                    <a:pt x="656977" y="1437108"/>
                  </a:moveTo>
                  <a:lnTo>
                    <a:pt x="656977" y="1502754"/>
                  </a:lnTo>
                  <a:lnTo>
                    <a:pt x="755073" y="1502754"/>
                  </a:lnTo>
                  <a:lnTo>
                    <a:pt x="755073" y="1437108"/>
                  </a:lnTo>
                  <a:close/>
                  <a:moveTo>
                    <a:pt x="1037978" y="331011"/>
                  </a:moveTo>
                  <a:lnTo>
                    <a:pt x="1037978" y="465308"/>
                  </a:lnTo>
                  <a:lnTo>
                    <a:pt x="1059098" y="468502"/>
                  </a:lnTo>
                  <a:cubicBezTo>
                    <a:pt x="1105963" y="483078"/>
                    <a:pt x="1143941" y="517827"/>
                    <a:pt x="1162875" y="562591"/>
                  </a:cubicBezTo>
                  <a:lnTo>
                    <a:pt x="1173239" y="613926"/>
                  </a:lnTo>
                  <a:lnTo>
                    <a:pt x="1175942" y="613926"/>
                  </a:lnTo>
                  <a:lnTo>
                    <a:pt x="1175942" y="627317"/>
                  </a:lnTo>
                  <a:lnTo>
                    <a:pt x="1175943" y="627321"/>
                  </a:lnTo>
                  <a:lnTo>
                    <a:pt x="1175942" y="1063497"/>
                  </a:lnTo>
                  <a:lnTo>
                    <a:pt x="1283069" y="1063497"/>
                  </a:lnTo>
                  <a:lnTo>
                    <a:pt x="1283069" y="627216"/>
                  </a:lnTo>
                  <a:cubicBezTo>
                    <a:pt x="1283069" y="558334"/>
                    <a:pt x="1324949" y="499233"/>
                    <a:pt x="1384635" y="473988"/>
                  </a:cubicBezTo>
                  <a:lnTo>
                    <a:pt x="1437863" y="463242"/>
                  </a:lnTo>
                  <a:lnTo>
                    <a:pt x="1437863" y="331011"/>
                  </a:lnTo>
                  <a:close/>
                  <a:moveTo>
                    <a:pt x="785279" y="331011"/>
                  </a:moveTo>
                  <a:lnTo>
                    <a:pt x="785279" y="1063497"/>
                  </a:lnTo>
                  <a:lnTo>
                    <a:pt x="843351" y="1063497"/>
                  </a:lnTo>
                  <a:lnTo>
                    <a:pt x="843351" y="627321"/>
                  </a:lnTo>
                  <a:cubicBezTo>
                    <a:pt x="843351" y="558439"/>
                    <a:pt x="885231" y="499339"/>
                    <a:pt x="944917" y="474094"/>
                  </a:cubicBezTo>
                  <a:lnTo>
                    <a:pt x="996379" y="463704"/>
                  </a:lnTo>
                  <a:lnTo>
                    <a:pt x="996379" y="331011"/>
                  </a:lnTo>
                  <a:close/>
                  <a:moveTo>
                    <a:pt x="683756" y="0"/>
                  </a:moveTo>
                  <a:lnTo>
                    <a:pt x="785279" y="0"/>
                  </a:lnTo>
                  <a:lnTo>
                    <a:pt x="785279" y="1"/>
                  </a:lnTo>
                  <a:lnTo>
                    <a:pt x="785279" y="150699"/>
                  </a:lnTo>
                  <a:lnTo>
                    <a:pt x="785279" y="150703"/>
                  </a:lnTo>
                  <a:lnTo>
                    <a:pt x="785279" y="185573"/>
                  </a:lnTo>
                  <a:lnTo>
                    <a:pt x="785279" y="268612"/>
                  </a:lnTo>
                  <a:lnTo>
                    <a:pt x="1437863" y="268612"/>
                  </a:lnTo>
                  <a:lnTo>
                    <a:pt x="1437863" y="268180"/>
                  </a:lnTo>
                  <a:lnTo>
                    <a:pt x="1479462" y="268180"/>
                  </a:lnTo>
                  <a:lnTo>
                    <a:pt x="1479462" y="466997"/>
                  </a:lnTo>
                  <a:lnTo>
                    <a:pt x="1514095" y="473988"/>
                  </a:lnTo>
                  <a:cubicBezTo>
                    <a:pt x="1558860" y="492922"/>
                    <a:pt x="1593608" y="530900"/>
                    <a:pt x="1608185" y="577765"/>
                  </a:cubicBezTo>
                  <a:lnTo>
                    <a:pt x="1613636" y="613821"/>
                  </a:lnTo>
                  <a:lnTo>
                    <a:pt x="1615660" y="613821"/>
                  </a:lnTo>
                  <a:lnTo>
                    <a:pt x="1615660" y="627210"/>
                  </a:lnTo>
                  <a:lnTo>
                    <a:pt x="1615661" y="627216"/>
                  </a:lnTo>
                  <a:lnTo>
                    <a:pt x="1615660" y="1063497"/>
                  </a:lnTo>
                  <a:lnTo>
                    <a:pt x="2163080" y="1063497"/>
                  </a:lnTo>
                  <a:lnTo>
                    <a:pt x="2163080" y="1184656"/>
                  </a:lnTo>
                  <a:lnTo>
                    <a:pt x="2163080" y="1530190"/>
                  </a:lnTo>
                  <a:lnTo>
                    <a:pt x="2163080" y="2078653"/>
                  </a:lnTo>
                  <a:lnTo>
                    <a:pt x="2163080" y="2082019"/>
                  </a:lnTo>
                  <a:lnTo>
                    <a:pt x="499194" y="2082019"/>
                  </a:lnTo>
                  <a:lnTo>
                    <a:pt x="499105" y="2082019"/>
                  </a:lnTo>
                  <a:lnTo>
                    <a:pt x="421721" y="2082019"/>
                  </a:lnTo>
                  <a:lnTo>
                    <a:pt x="421721" y="1864776"/>
                  </a:lnTo>
                  <a:lnTo>
                    <a:pt x="327071" y="1864776"/>
                  </a:lnTo>
                  <a:lnTo>
                    <a:pt x="327071" y="2082019"/>
                  </a:lnTo>
                  <a:lnTo>
                    <a:pt x="249597" y="2082019"/>
                  </a:lnTo>
                  <a:lnTo>
                    <a:pt x="249597" y="2082018"/>
                  </a:lnTo>
                  <a:lnTo>
                    <a:pt x="163326" y="2082018"/>
                  </a:lnTo>
                  <a:lnTo>
                    <a:pt x="163326" y="1864776"/>
                  </a:lnTo>
                  <a:lnTo>
                    <a:pt x="68676" y="1864776"/>
                  </a:lnTo>
                  <a:lnTo>
                    <a:pt x="68676" y="2082018"/>
                  </a:lnTo>
                  <a:lnTo>
                    <a:pt x="0" y="2082018"/>
                  </a:lnTo>
                  <a:lnTo>
                    <a:pt x="0" y="1070653"/>
                  </a:lnTo>
                  <a:lnTo>
                    <a:pt x="0" y="957871"/>
                  </a:lnTo>
                  <a:lnTo>
                    <a:pt x="0" y="957207"/>
                  </a:lnTo>
                  <a:lnTo>
                    <a:pt x="91842" y="957207"/>
                  </a:lnTo>
                  <a:lnTo>
                    <a:pt x="91842" y="351653"/>
                  </a:lnTo>
                  <a:lnTo>
                    <a:pt x="91841" y="351653"/>
                  </a:lnTo>
                  <a:lnTo>
                    <a:pt x="91841" y="185571"/>
                  </a:lnTo>
                  <a:lnTo>
                    <a:pt x="237438" y="185571"/>
                  </a:lnTo>
                  <a:lnTo>
                    <a:pt x="383036" y="185571"/>
                  </a:lnTo>
                  <a:lnTo>
                    <a:pt x="383037" y="185571"/>
                  </a:lnTo>
                  <a:lnTo>
                    <a:pt x="383037" y="337527"/>
                  </a:lnTo>
                  <a:lnTo>
                    <a:pt x="383038" y="337527"/>
                  </a:lnTo>
                  <a:lnTo>
                    <a:pt x="383038" y="337530"/>
                  </a:lnTo>
                  <a:lnTo>
                    <a:pt x="383038" y="955499"/>
                  </a:lnTo>
                  <a:lnTo>
                    <a:pt x="499194" y="955499"/>
                  </a:lnTo>
                  <a:lnTo>
                    <a:pt x="499194" y="956944"/>
                  </a:lnTo>
                  <a:lnTo>
                    <a:pt x="499194" y="1063497"/>
                  </a:lnTo>
                  <a:lnTo>
                    <a:pt x="591966" y="1063497"/>
                  </a:lnTo>
                  <a:lnTo>
                    <a:pt x="591966" y="185573"/>
                  </a:lnTo>
                  <a:lnTo>
                    <a:pt x="591966" y="150703"/>
                  </a:lnTo>
                  <a:lnTo>
                    <a:pt x="591966" y="1"/>
                  </a:lnTo>
                  <a:lnTo>
                    <a:pt x="683756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6" name="Graphic 12">
              <a:extLst>
                <a:ext uri="{FF2B5EF4-FFF2-40B4-BE49-F238E27FC236}">
                  <a16:creationId xmlns:a16="http://schemas.microsoft.com/office/drawing/2014/main" xmlns="" id="{FB729C7C-F1B8-436D-994D-10CDA56789E7}"/>
                </a:ext>
              </a:extLst>
            </p:cNvPr>
            <p:cNvSpPr/>
            <p:nvPr/>
          </p:nvSpPr>
          <p:spPr>
            <a:xfrm>
              <a:off x="8006387" y="2575110"/>
              <a:ext cx="629297" cy="357806"/>
            </a:xfrm>
            <a:custGeom>
              <a:avLst/>
              <a:gdLst>
                <a:gd name="connsiteX0" fmla="*/ 11922847 w 11944350"/>
                <a:gd name="connsiteY0" fmla="*/ 958396 h 6791325"/>
                <a:gd name="connsiteX1" fmla="*/ 9884497 w 11944350"/>
                <a:gd name="connsiteY1" fmla="*/ 6848 h 6791325"/>
                <a:gd name="connsiteX2" fmla="*/ 6293573 w 11944350"/>
                <a:gd name="connsiteY2" fmla="*/ 1401308 h 6791325"/>
                <a:gd name="connsiteX3" fmla="*/ 1673948 w 11944350"/>
                <a:gd name="connsiteY3" fmla="*/ 996496 h 6791325"/>
                <a:gd name="connsiteX4" fmla="*/ 1488210 w 11944350"/>
                <a:gd name="connsiteY4" fmla="*/ 2358571 h 6791325"/>
                <a:gd name="connsiteX5" fmla="*/ 1841588 w 11944350"/>
                <a:gd name="connsiteY5" fmla="*/ 3539671 h 6791325"/>
                <a:gd name="connsiteX6" fmla="*/ 155663 w 11944350"/>
                <a:gd name="connsiteY6" fmla="*/ 4530271 h 6791325"/>
                <a:gd name="connsiteX7" fmla="*/ 1294853 w 11944350"/>
                <a:gd name="connsiteY7" fmla="*/ 6156188 h 6791325"/>
                <a:gd name="connsiteX8" fmla="*/ 1816823 w 11944350"/>
                <a:gd name="connsiteY8" fmla="*/ 6426699 h 6791325"/>
                <a:gd name="connsiteX9" fmla="*/ 2181630 w 11944350"/>
                <a:gd name="connsiteY9" fmla="*/ 6753406 h 6791325"/>
                <a:gd name="connsiteX10" fmla="*/ 2930295 w 11944350"/>
                <a:gd name="connsiteY10" fmla="*/ 6784838 h 6791325"/>
                <a:gd name="connsiteX11" fmla="*/ 2451188 w 11944350"/>
                <a:gd name="connsiteY11" fmla="*/ 6126661 h 6791325"/>
                <a:gd name="connsiteX12" fmla="*/ 2352128 w 11944350"/>
                <a:gd name="connsiteY12" fmla="*/ 5419906 h 6791325"/>
                <a:gd name="connsiteX13" fmla="*/ 3638003 w 11944350"/>
                <a:gd name="connsiteY13" fmla="*/ 4676003 h 6791325"/>
                <a:gd name="connsiteX14" fmla="*/ 3425595 w 11944350"/>
                <a:gd name="connsiteY14" fmla="*/ 3607298 h 6791325"/>
                <a:gd name="connsiteX15" fmla="*/ 5353456 w 11944350"/>
                <a:gd name="connsiteY15" fmla="*/ 3782558 h 6791325"/>
                <a:gd name="connsiteX16" fmla="*/ 7006995 w 11944350"/>
                <a:gd name="connsiteY16" fmla="*/ 3392986 h 6791325"/>
                <a:gd name="connsiteX17" fmla="*/ 8492895 w 11944350"/>
                <a:gd name="connsiteY17" fmla="*/ 2407148 h 6791325"/>
                <a:gd name="connsiteX18" fmla="*/ 10588395 w 11944350"/>
                <a:gd name="connsiteY18" fmla="*/ 2607173 h 6791325"/>
                <a:gd name="connsiteX19" fmla="*/ 11922847 w 11944350"/>
                <a:gd name="connsiteY19" fmla="*/ 958396 h 6791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44350" h="6791325">
                  <a:moveTo>
                    <a:pt x="11922847" y="958396"/>
                  </a:moveTo>
                  <a:cubicBezTo>
                    <a:pt x="11710441" y="147818"/>
                    <a:pt x="10620780" y="-40777"/>
                    <a:pt x="9884497" y="6848"/>
                  </a:cubicBezTo>
                  <a:cubicBezTo>
                    <a:pt x="8818650" y="76381"/>
                    <a:pt x="7229881" y="1044121"/>
                    <a:pt x="6293573" y="1401308"/>
                  </a:cubicBezTo>
                  <a:cubicBezTo>
                    <a:pt x="4570501" y="2059486"/>
                    <a:pt x="3269385" y="-370342"/>
                    <a:pt x="1673948" y="996496"/>
                  </a:cubicBezTo>
                  <a:cubicBezTo>
                    <a:pt x="1366290" y="1260338"/>
                    <a:pt x="1319618" y="1964236"/>
                    <a:pt x="1488210" y="2358571"/>
                  </a:cubicBezTo>
                  <a:cubicBezTo>
                    <a:pt x="1616798" y="2657656"/>
                    <a:pt x="1783485" y="3209153"/>
                    <a:pt x="1841588" y="3539671"/>
                  </a:cubicBezTo>
                  <a:cubicBezTo>
                    <a:pt x="1971128" y="4275953"/>
                    <a:pt x="487133" y="3938768"/>
                    <a:pt x="155663" y="4530271"/>
                  </a:cubicBezTo>
                  <a:cubicBezTo>
                    <a:pt x="-386310" y="5498011"/>
                    <a:pt x="607148" y="5906633"/>
                    <a:pt x="1294853" y="6156188"/>
                  </a:cubicBezTo>
                  <a:cubicBezTo>
                    <a:pt x="1482495" y="6223816"/>
                    <a:pt x="1677758" y="6279061"/>
                    <a:pt x="1816823" y="6426699"/>
                  </a:cubicBezTo>
                  <a:cubicBezTo>
                    <a:pt x="1829205" y="6440033"/>
                    <a:pt x="2205443" y="6767693"/>
                    <a:pt x="2181630" y="6753406"/>
                  </a:cubicBezTo>
                  <a:cubicBezTo>
                    <a:pt x="2294025" y="6823891"/>
                    <a:pt x="2802660" y="6784838"/>
                    <a:pt x="2930295" y="6784838"/>
                  </a:cubicBezTo>
                  <a:cubicBezTo>
                    <a:pt x="2831235" y="6709591"/>
                    <a:pt x="2550248" y="6259058"/>
                    <a:pt x="2451188" y="6126661"/>
                  </a:cubicBezTo>
                  <a:cubicBezTo>
                    <a:pt x="2279738" y="5898061"/>
                    <a:pt x="2165438" y="5698036"/>
                    <a:pt x="2352128" y="5419906"/>
                  </a:cubicBezTo>
                  <a:cubicBezTo>
                    <a:pt x="2632163" y="5002711"/>
                    <a:pt x="3646575" y="5310368"/>
                    <a:pt x="3638003" y="4676003"/>
                  </a:cubicBezTo>
                  <a:cubicBezTo>
                    <a:pt x="3631335" y="4198801"/>
                    <a:pt x="2949345" y="4121648"/>
                    <a:pt x="3425595" y="3607298"/>
                  </a:cubicBezTo>
                  <a:cubicBezTo>
                    <a:pt x="3972330" y="3016748"/>
                    <a:pt x="4710518" y="3607298"/>
                    <a:pt x="5353456" y="3782558"/>
                  </a:cubicBezTo>
                  <a:cubicBezTo>
                    <a:pt x="5906858" y="3934006"/>
                    <a:pt x="6559320" y="3850186"/>
                    <a:pt x="7006995" y="3392986"/>
                  </a:cubicBezTo>
                  <a:cubicBezTo>
                    <a:pt x="7565160" y="2821486"/>
                    <a:pt x="7475626" y="2466203"/>
                    <a:pt x="8492895" y="2407148"/>
                  </a:cubicBezTo>
                  <a:cubicBezTo>
                    <a:pt x="9212985" y="2365238"/>
                    <a:pt x="9866400" y="2736713"/>
                    <a:pt x="10588395" y="2607173"/>
                  </a:cubicBezTo>
                  <a:cubicBezTo>
                    <a:pt x="11225618" y="2491921"/>
                    <a:pt x="12105728" y="1653721"/>
                    <a:pt x="11922847" y="9583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B1B7207-9D07-8258-6381-5B36B49A33BE}"/>
              </a:ext>
            </a:extLst>
          </p:cNvPr>
          <p:cNvGrpSpPr/>
          <p:nvPr/>
        </p:nvGrpSpPr>
        <p:grpSpPr>
          <a:xfrm>
            <a:off x="6081597" y="872341"/>
            <a:ext cx="1040343" cy="2681980"/>
            <a:chOff x="5896004" y="897971"/>
            <a:chExt cx="1040343" cy="2681980"/>
          </a:xfrm>
          <a:solidFill>
            <a:schemeClr val="accent2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B8E44E01-AE8E-DDA1-5456-D10A1EDC95A9}"/>
                </a:ext>
              </a:extLst>
            </p:cNvPr>
            <p:cNvSpPr/>
            <p:nvPr/>
          </p:nvSpPr>
          <p:spPr>
            <a:xfrm flipH="1">
              <a:off x="5896004" y="897971"/>
              <a:ext cx="1040343" cy="2681980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xmlns="" id="{4351A646-DDE8-13D7-F6F7-A707536620FC}"/>
                </a:ext>
              </a:extLst>
            </p:cNvPr>
            <p:cNvSpPr/>
            <p:nvPr/>
          </p:nvSpPr>
          <p:spPr>
            <a:xfrm flipH="1">
              <a:off x="6332703" y="1594640"/>
              <a:ext cx="603644" cy="1556181"/>
            </a:xfrm>
            <a:custGeom>
              <a:avLst/>
              <a:gdLst>
                <a:gd name="connsiteX0" fmla="*/ 15747 w 1825371"/>
                <a:gd name="connsiteY0" fmla="*/ 1352 h 3047785"/>
                <a:gd name="connsiteX1" fmla="*/ 83062 w 1825371"/>
                <a:gd name="connsiteY1" fmla="*/ 34837 h 3047785"/>
                <a:gd name="connsiteX2" fmla="*/ 961270 w 1825371"/>
                <a:gd name="connsiteY2" fmla="*/ 755975 h 3047785"/>
                <a:gd name="connsiteX3" fmla="*/ 1239162 w 1825371"/>
                <a:gd name="connsiteY3" fmla="*/ 1001764 h 3047785"/>
                <a:gd name="connsiteX4" fmla="*/ 1276445 w 1825371"/>
                <a:gd name="connsiteY4" fmla="*/ 1025928 h 3047785"/>
                <a:gd name="connsiteX5" fmla="*/ 1316489 w 1825371"/>
                <a:gd name="connsiteY5" fmla="*/ 1009704 h 3047785"/>
                <a:gd name="connsiteX6" fmla="*/ 1345141 w 1825371"/>
                <a:gd name="connsiteY6" fmla="*/ 948602 h 3047785"/>
                <a:gd name="connsiteX7" fmla="*/ 1407624 w 1825371"/>
                <a:gd name="connsiteY7" fmla="*/ 869894 h 3047785"/>
                <a:gd name="connsiteX8" fmla="*/ 1749379 w 1825371"/>
                <a:gd name="connsiteY8" fmla="*/ 590967 h 3047785"/>
                <a:gd name="connsiteX9" fmla="*/ 1808066 w 1825371"/>
                <a:gd name="connsiteY9" fmla="*/ 545399 h 3047785"/>
                <a:gd name="connsiteX10" fmla="*/ 1825326 w 1825371"/>
                <a:gd name="connsiteY10" fmla="*/ 554375 h 3047785"/>
                <a:gd name="connsiteX11" fmla="*/ 1811172 w 1825371"/>
                <a:gd name="connsiteY11" fmla="*/ 590277 h 3047785"/>
                <a:gd name="connsiteX12" fmla="*/ 1721073 w 1825371"/>
                <a:gd name="connsiteY12" fmla="*/ 698326 h 3047785"/>
                <a:gd name="connsiteX13" fmla="*/ 1385877 w 1825371"/>
                <a:gd name="connsiteY13" fmla="*/ 1068389 h 3047785"/>
                <a:gd name="connsiteX14" fmla="*/ 1376211 w 1825371"/>
                <a:gd name="connsiteY14" fmla="*/ 1098421 h 3047785"/>
                <a:gd name="connsiteX15" fmla="*/ 1361366 w 1825371"/>
                <a:gd name="connsiteY15" fmla="*/ 1135359 h 3047785"/>
                <a:gd name="connsiteX16" fmla="*/ 1355153 w 1825371"/>
                <a:gd name="connsiteY16" fmla="*/ 1169879 h 3047785"/>
                <a:gd name="connsiteX17" fmla="*/ 1409696 w 1825371"/>
                <a:gd name="connsiteY17" fmla="*/ 1384253 h 3047785"/>
                <a:gd name="connsiteX18" fmla="*/ 1524994 w 1825371"/>
                <a:gd name="connsiteY18" fmla="*/ 1739817 h 3047785"/>
                <a:gd name="connsiteX19" fmla="*/ 1659971 w 1825371"/>
                <a:gd name="connsiteY19" fmla="*/ 2199288 h 3047785"/>
                <a:gd name="connsiteX20" fmla="*/ 1782864 w 1825371"/>
                <a:gd name="connsiteY20" fmla="*/ 2697077 h 3047785"/>
                <a:gd name="connsiteX21" fmla="*/ 1794257 w 1825371"/>
                <a:gd name="connsiteY21" fmla="*/ 2767845 h 3047785"/>
                <a:gd name="connsiteX22" fmla="*/ 1791840 w 1825371"/>
                <a:gd name="connsiteY22" fmla="*/ 2778202 h 3047785"/>
                <a:gd name="connsiteX23" fmla="*/ 1784245 w 1825371"/>
                <a:gd name="connsiteY23" fmla="*/ 2770607 h 3047785"/>
                <a:gd name="connsiteX24" fmla="*/ 1746617 w 1825371"/>
                <a:gd name="connsiteY24" fmla="*/ 2660831 h 3047785"/>
                <a:gd name="connsiteX25" fmla="*/ 1513602 w 1825371"/>
                <a:gd name="connsiteY25" fmla="*/ 1875484 h 3047785"/>
                <a:gd name="connsiteX26" fmla="*/ 1297158 w 1825371"/>
                <a:gd name="connsiteY26" fmla="*/ 1267919 h 3047785"/>
                <a:gd name="connsiteX27" fmla="*/ 1275064 w 1825371"/>
                <a:gd name="connsiteY27" fmla="*/ 1217173 h 3047785"/>
                <a:gd name="connsiteX28" fmla="*/ 1248483 w 1825371"/>
                <a:gd name="connsiteY28" fmla="*/ 1193353 h 3047785"/>
                <a:gd name="connsiteX29" fmla="*/ 1232949 w 1825371"/>
                <a:gd name="connsiteY29" fmla="*/ 1222351 h 3047785"/>
                <a:gd name="connsiteX30" fmla="*/ 1230877 w 1825371"/>
                <a:gd name="connsiteY30" fmla="*/ 1283108 h 3047785"/>
                <a:gd name="connsiteX31" fmla="*/ 1243305 w 1825371"/>
                <a:gd name="connsiteY31" fmla="*/ 1522336 h 3047785"/>
                <a:gd name="connsiteX32" fmla="*/ 1261256 w 1825371"/>
                <a:gd name="connsiteY32" fmla="*/ 1854772 h 3047785"/>
                <a:gd name="connsiteX33" fmla="*/ 1272647 w 1825371"/>
                <a:gd name="connsiteY33" fmla="*/ 2086061 h 3047785"/>
                <a:gd name="connsiteX34" fmla="*/ 1288528 w 1825371"/>
                <a:gd name="connsiteY34" fmla="*/ 2674639 h 3047785"/>
                <a:gd name="connsiteX35" fmla="*/ 1297493 w 1825371"/>
                <a:gd name="connsiteY35" fmla="*/ 3047785 h 3047785"/>
                <a:gd name="connsiteX36" fmla="*/ 1048951 w 1825371"/>
                <a:gd name="connsiteY36" fmla="*/ 3047785 h 3047785"/>
                <a:gd name="connsiteX37" fmla="*/ 1053441 w 1825371"/>
                <a:gd name="connsiteY37" fmla="*/ 2920082 h 3047785"/>
                <a:gd name="connsiteX38" fmla="*/ 1066213 w 1825371"/>
                <a:gd name="connsiteY38" fmla="*/ 2573839 h 3047785"/>
                <a:gd name="connsiteX39" fmla="*/ 1077951 w 1825371"/>
                <a:gd name="connsiteY39" fmla="*/ 2236916 h 3047785"/>
                <a:gd name="connsiteX40" fmla="*/ 1093485 w 1825371"/>
                <a:gd name="connsiteY40" fmla="*/ 1882733 h 3047785"/>
                <a:gd name="connsiteX41" fmla="*/ 1107983 w 1825371"/>
                <a:gd name="connsiteY41" fmla="*/ 1608293 h 3047785"/>
                <a:gd name="connsiteX42" fmla="*/ 1125245 w 1825371"/>
                <a:gd name="connsiteY42" fmla="*/ 1293464 h 3047785"/>
                <a:gd name="connsiteX43" fmla="*/ 1096247 w 1825371"/>
                <a:gd name="connsiteY43" fmla="*/ 1270681 h 3047785"/>
                <a:gd name="connsiteX44" fmla="*/ 984400 w 1825371"/>
                <a:gd name="connsiteY44" fmla="*/ 1242374 h 3047785"/>
                <a:gd name="connsiteX45" fmla="*/ 977149 w 1825371"/>
                <a:gd name="connsiteY45" fmla="*/ 1225458 h 3047785"/>
                <a:gd name="connsiteX46" fmla="*/ 983019 w 1825371"/>
                <a:gd name="connsiteY46" fmla="*/ 1189902 h 3047785"/>
                <a:gd name="connsiteX47" fmla="*/ 1016158 w 1825371"/>
                <a:gd name="connsiteY47" fmla="*/ 1097041 h 3047785"/>
                <a:gd name="connsiteX48" fmla="*/ 1055513 w 1825371"/>
                <a:gd name="connsiteY48" fmla="*/ 1078055 h 3047785"/>
                <a:gd name="connsiteX49" fmla="*/ 1097628 w 1825371"/>
                <a:gd name="connsiteY49" fmla="*/ 1104290 h 3047785"/>
                <a:gd name="connsiteX50" fmla="*/ 1115579 w 1825371"/>
                <a:gd name="connsiteY50" fmla="*/ 1107743 h 3047785"/>
                <a:gd name="connsiteX51" fmla="*/ 1177026 w 1825371"/>
                <a:gd name="connsiteY51" fmla="*/ 1087375 h 3047785"/>
                <a:gd name="connsiteX52" fmla="*/ 1179787 w 1825371"/>
                <a:gd name="connsiteY52" fmla="*/ 1073913 h 3047785"/>
                <a:gd name="connsiteX53" fmla="*/ 1135255 w 1825371"/>
                <a:gd name="connsiteY53" fmla="*/ 1041117 h 3047785"/>
                <a:gd name="connsiteX54" fmla="*/ 939868 w 1825371"/>
                <a:gd name="connsiteY54" fmla="*/ 883702 h 3047785"/>
                <a:gd name="connsiteX55" fmla="*/ 549783 w 1825371"/>
                <a:gd name="connsiteY55" fmla="*/ 496379 h 3047785"/>
                <a:gd name="connsiteX56" fmla="*/ 40947 w 1825371"/>
                <a:gd name="connsiteY56" fmla="*/ 48990 h 3047785"/>
                <a:gd name="connsiteX57" fmla="*/ 5735 w 1825371"/>
                <a:gd name="connsiteY57" fmla="*/ 17231 h 3047785"/>
                <a:gd name="connsiteX58" fmla="*/ 902 w 1825371"/>
                <a:gd name="connsiteY58" fmla="*/ 4114 h 3047785"/>
                <a:gd name="connsiteX59" fmla="*/ 15747 w 1825371"/>
                <a:gd name="connsiteY59" fmla="*/ 1352 h 3047785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3047785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88528 w 1825371"/>
                <a:gd name="connsiteY34" fmla="*/ 2674639 h 4705763"/>
                <a:gd name="connsiteX35" fmla="*/ 1297493 w 1825371"/>
                <a:gd name="connsiteY35" fmla="*/ 4685667 h 4705763"/>
                <a:gd name="connsiteX36" fmla="*/ 938419 w 1825371"/>
                <a:gd name="connsiteY36" fmla="*/ 4705763 h 4705763"/>
                <a:gd name="connsiteX37" fmla="*/ 1053441 w 1825371"/>
                <a:gd name="connsiteY37" fmla="*/ 2920082 h 4705763"/>
                <a:gd name="connsiteX38" fmla="*/ 1066213 w 1825371"/>
                <a:gd name="connsiteY38" fmla="*/ 2573839 h 4705763"/>
                <a:gd name="connsiteX39" fmla="*/ 1077951 w 1825371"/>
                <a:gd name="connsiteY39" fmla="*/ 2236916 h 4705763"/>
                <a:gd name="connsiteX40" fmla="*/ 1093485 w 1825371"/>
                <a:gd name="connsiteY40" fmla="*/ 1882733 h 4705763"/>
                <a:gd name="connsiteX41" fmla="*/ 1107983 w 1825371"/>
                <a:gd name="connsiteY41" fmla="*/ 1608293 h 4705763"/>
                <a:gd name="connsiteX42" fmla="*/ 1125245 w 1825371"/>
                <a:gd name="connsiteY42" fmla="*/ 1293464 h 4705763"/>
                <a:gd name="connsiteX43" fmla="*/ 1096247 w 1825371"/>
                <a:gd name="connsiteY43" fmla="*/ 1270681 h 4705763"/>
                <a:gd name="connsiteX44" fmla="*/ 984400 w 1825371"/>
                <a:gd name="connsiteY44" fmla="*/ 1242374 h 4705763"/>
                <a:gd name="connsiteX45" fmla="*/ 977149 w 1825371"/>
                <a:gd name="connsiteY45" fmla="*/ 1225458 h 4705763"/>
                <a:gd name="connsiteX46" fmla="*/ 983019 w 1825371"/>
                <a:gd name="connsiteY46" fmla="*/ 1189902 h 4705763"/>
                <a:gd name="connsiteX47" fmla="*/ 1016158 w 1825371"/>
                <a:gd name="connsiteY47" fmla="*/ 1097041 h 4705763"/>
                <a:gd name="connsiteX48" fmla="*/ 1055513 w 1825371"/>
                <a:gd name="connsiteY48" fmla="*/ 1078055 h 4705763"/>
                <a:gd name="connsiteX49" fmla="*/ 1097628 w 1825371"/>
                <a:gd name="connsiteY49" fmla="*/ 1104290 h 4705763"/>
                <a:gd name="connsiteX50" fmla="*/ 1115579 w 1825371"/>
                <a:gd name="connsiteY50" fmla="*/ 1107743 h 4705763"/>
                <a:gd name="connsiteX51" fmla="*/ 1177026 w 1825371"/>
                <a:gd name="connsiteY51" fmla="*/ 1087375 h 4705763"/>
                <a:gd name="connsiteX52" fmla="*/ 1179787 w 1825371"/>
                <a:gd name="connsiteY52" fmla="*/ 1073913 h 4705763"/>
                <a:gd name="connsiteX53" fmla="*/ 1135255 w 1825371"/>
                <a:gd name="connsiteY53" fmla="*/ 1041117 h 4705763"/>
                <a:gd name="connsiteX54" fmla="*/ 939868 w 1825371"/>
                <a:gd name="connsiteY54" fmla="*/ 883702 h 4705763"/>
                <a:gd name="connsiteX55" fmla="*/ 549783 w 1825371"/>
                <a:gd name="connsiteY55" fmla="*/ 496379 h 4705763"/>
                <a:gd name="connsiteX56" fmla="*/ 40947 w 1825371"/>
                <a:gd name="connsiteY56" fmla="*/ 48990 h 4705763"/>
                <a:gd name="connsiteX57" fmla="*/ 5735 w 1825371"/>
                <a:gd name="connsiteY57" fmla="*/ 17231 h 4705763"/>
                <a:gd name="connsiteX58" fmla="*/ 902 w 1825371"/>
                <a:gd name="connsiteY58" fmla="*/ 4114 h 4705763"/>
                <a:gd name="connsiteX59" fmla="*/ 15747 w 1825371"/>
                <a:gd name="connsiteY59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72647 w 1825371"/>
                <a:gd name="connsiteY33" fmla="*/ 2086061 h 4705763"/>
                <a:gd name="connsiteX34" fmla="*/ 1297493 w 1825371"/>
                <a:gd name="connsiteY34" fmla="*/ 4685667 h 4705763"/>
                <a:gd name="connsiteX35" fmla="*/ 938419 w 1825371"/>
                <a:gd name="connsiteY35" fmla="*/ 4705763 h 4705763"/>
                <a:gd name="connsiteX36" fmla="*/ 1053441 w 1825371"/>
                <a:gd name="connsiteY36" fmla="*/ 2920082 h 4705763"/>
                <a:gd name="connsiteX37" fmla="*/ 1066213 w 1825371"/>
                <a:gd name="connsiteY37" fmla="*/ 2573839 h 4705763"/>
                <a:gd name="connsiteX38" fmla="*/ 1077951 w 1825371"/>
                <a:gd name="connsiteY38" fmla="*/ 2236916 h 4705763"/>
                <a:gd name="connsiteX39" fmla="*/ 1093485 w 1825371"/>
                <a:gd name="connsiteY39" fmla="*/ 1882733 h 4705763"/>
                <a:gd name="connsiteX40" fmla="*/ 1107983 w 1825371"/>
                <a:gd name="connsiteY40" fmla="*/ 1608293 h 4705763"/>
                <a:gd name="connsiteX41" fmla="*/ 1125245 w 1825371"/>
                <a:gd name="connsiteY41" fmla="*/ 1293464 h 4705763"/>
                <a:gd name="connsiteX42" fmla="*/ 1096247 w 1825371"/>
                <a:gd name="connsiteY42" fmla="*/ 1270681 h 4705763"/>
                <a:gd name="connsiteX43" fmla="*/ 984400 w 1825371"/>
                <a:gd name="connsiteY43" fmla="*/ 1242374 h 4705763"/>
                <a:gd name="connsiteX44" fmla="*/ 977149 w 1825371"/>
                <a:gd name="connsiteY44" fmla="*/ 1225458 h 4705763"/>
                <a:gd name="connsiteX45" fmla="*/ 983019 w 1825371"/>
                <a:gd name="connsiteY45" fmla="*/ 1189902 h 4705763"/>
                <a:gd name="connsiteX46" fmla="*/ 1016158 w 1825371"/>
                <a:gd name="connsiteY46" fmla="*/ 1097041 h 4705763"/>
                <a:gd name="connsiteX47" fmla="*/ 1055513 w 1825371"/>
                <a:gd name="connsiteY47" fmla="*/ 1078055 h 4705763"/>
                <a:gd name="connsiteX48" fmla="*/ 1097628 w 1825371"/>
                <a:gd name="connsiteY48" fmla="*/ 1104290 h 4705763"/>
                <a:gd name="connsiteX49" fmla="*/ 1115579 w 1825371"/>
                <a:gd name="connsiteY49" fmla="*/ 1107743 h 4705763"/>
                <a:gd name="connsiteX50" fmla="*/ 1177026 w 1825371"/>
                <a:gd name="connsiteY50" fmla="*/ 1087375 h 4705763"/>
                <a:gd name="connsiteX51" fmla="*/ 1179787 w 1825371"/>
                <a:gd name="connsiteY51" fmla="*/ 1073913 h 4705763"/>
                <a:gd name="connsiteX52" fmla="*/ 1135255 w 1825371"/>
                <a:gd name="connsiteY52" fmla="*/ 1041117 h 4705763"/>
                <a:gd name="connsiteX53" fmla="*/ 939868 w 1825371"/>
                <a:gd name="connsiteY53" fmla="*/ 883702 h 4705763"/>
                <a:gd name="connsiteX54" fmla="*/ 549783 w 1825371"/>
                <a:gd name="connsiteY54" fmla="*/ 496379 h 4705763"/>
                <a:gd name="connsiteX55" fmla="*/ 40947 w 1825371"/>
                <a:gd name="connsiteY55" fmla="*/ 48990 h 4705763"/>
                <a:gd name="connsiteX56" fmla="*/ 5735 w 1825371"/>
                <a:gd name="connsiteY56" fmla="*/ 17231 h 4705763"/>
                <a:gd name="connsiteX57" fmla="*/ 902 w 1825371"/>
                <a:gd name="connsiteY57" fmla="*/ 4114 h 4705763"/>
                <a:gd name="connsiteX58" fmla="*/ 15747 w 1825371"/>
                <a:gd name="connsiteY58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61256 w 1825371"/>
                <a:gd name="connsiteY32" fmla="*/ 1854772 h 4705763"/>
                <a:gd name="connsiteX33" fmla="*/ 1297493 w 1825371"/>
                <a:gd name="connsiteY33" fmla="*/ 4685667 h 4705763"/>
                <a:gd name="connsiteX34" fmla="*/ 938419 w 1825371"/>
                <a:gd name="connsiteY34" fmla="*/ 4705763 h 4705763"/>
                <a:gd name="connsiteX35" fmla="*/ 1053441 w 1825371"/>
                <a:gd name="connsiteY35" fmla="*/ 2920082 h 4705763"/>
                <a:gd name="connsiteX36" fmla="*/ 1066213 w 1825371"/>
                <a:gd name="connsiteY36" fmla="*/ 2573839 h 4705763"/>
                <a:gd name="connsiteX37" fmla="*/ 1077951 w 1825371"/>
                <a:gd name="connsiteY37" fmla="*/ 2236916 h 4705763"/>
                <a:gd name="connsiteX38" fmla="*/ 1093485 w 1825371"/>
                <a:gd name="connsiteY38" fmla="*/ 1882733 h 4705763"/>
                <a:gd name="connsiteX39" fmla="*/ 1107983 w 1825371"/>
                <a:gd name="connsiteY39" fmla="*/ 1608293 h 4705763"/>
                <a:gd name="connsiteX40" fmla="*/ 1125245 w 1825371"/>
                <a:gd name="connsiteY40" fmla="*/ 1293464 h 4705763"/>
                <a:gd name="connsiteX41" fmla="*/ 1096247 w 1825371"/>
                <a:gd name="connsiteY41" fmla="*/ 1270681 h 4705763"/>
                <a:gd name="connsiteX42" fmla="*/ 984400 w 1825371"/>
                <a:gd name="connsiteY42" fmla="*/ 1242374 h 4705763"/>
                <a:gd name="connsiteX43" fmla="*/ 977149 w 1825371"/>
                <a:gd name="connsiteY43" fmla="*/ 1225458 h 4705763"/>
                <a:gd name="connsiteX44" fmla="*/ 983019 w 1825371"/>
                <a:gd name="connsiteY44" fmla="*/ 1189902 h 4705763"/>
                <a:gd name="connsiteX45" fmla="*/ 1016158 w 1825371"/>
                <a:gd name="connsiteY45" fmla="*/ 1097041 h 4705763"/>
                <a:gd name="connsiteX46" fmla="*/ 1055513 w 1825371"/>
                <a:gd name="connsiteY46" fmla="*/ 1078055 h 4705763"/>
                <a:gd name="connsiteX47" fmla="*/ 1097628 w 1825371"/>
                <a:gd name="connsiteY47" fmla="*/ 1104290 h 4705763"/>
                <a:gd name="connsiteX48" fmla="*/ 1115579 w 1825371"/>
                <a:gd name="connsiteY48" fmla="*/ 1107743 h 4705763"/>
                <a:gd name="connsiteX49" fmla="*/ 1177026 w 1825371"/>
                <a:gd name="connsiteY49" fmla="*/ 1087375 h 4705763"/>
                <a:gd name="connsiteX50" fmla="*/ 1179787 w 1825371"/>
                <a:gd name="connsiteY50" fmla="*/ 1073913 h 4705763"/>
                <a:gd name="connsiteX51" fmla="*/ 1135255 w 1825371"/>
                <a:gd name="connsiteY51" fmla="*/ 1041117 h 4705763"/>
                <a:gd name="connsiteX52" fmla="*/ 939868 w 1825371"/>
                <a:gd name="connsiteY52" fmla="*/ 883702 h 4705763"/>
                <a:gd name="connsiteX53" fmla="*/ 549783 w 1825371"/>
                <a:gd name="connsiteY53" fmla="*/ 496379 h 4705763"/>
                <a:gd name="connsiteX54" fmla="*/ 40947 w 1825371"/>
                <a:gd name="connsiteY54" fmla="*/ 48990 h 4705763"/>
                <a:gd name="connsiteX55" fmla="*/ 5735 w 1825371"/>
                <a:gd name="connsiteY55" fmla="*/ 17231 h 4705763"/>
                <a:gd name="connsiteX56" fmla="*/ 902 w 1825371"/>
                <a:gd name="connsiteY56" fmla="*/ 4114 h 4705763"/>
                <a:gd name="connsiteX57" fmla="*/ 15747 w 1825371"/>
                <a:gd name="connsiteY57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43305 w 1825371"/>
                <a:gd name="connsiteY31" fmla="*/ 1522336 h 4705763"/>
                <a:gd name="connsiteX32" fmla="*/ 1297493 w 1825371"/>
                <a:gd name="connsiteY32" fmla="*/ 4685667 h 4705763"/>
                <a:gd name="connsiteX33" fmla="*/ 938419 w 1825371"/>
                <a:gd name="connsiteY33" fmla="*/ 4705763 h 4705763"/>
                <a:gd name="connsiteX34" fmla="*/ 1053441 w 1825371"/>
                <a:gd name="connsiteY34" fmla="*/ 2920082 h 4705763"/>
                <a:gd name="connsiteX35" fmla="*/ 1066213 w 1825371"/>
                <a:gd name="connsiteY35" fmla="*/ 2573839 h 4705763"/>
                <a:gd name="connsiteX36" fmla="*/ 1077951 w 1825371"/>
                <a:gd name="connsiteY36" fmla="*/ 2236916 h 4705763"/>
                <a:gd name="connsiteX37" fmla="*/ 1093485 w 1825371"/>
                <a:gd name="connsiteY37" fmla="*/ 1882733 h 4705763"/>
                <a:gd name="connsiteX38" fmla="*/ 1107983 w 1825371"/>
                <a:gd name="connsiteY38" fmla="*/ 1608293 h 4705763"/>
                <a:gd name="connsiteX39" fmla="*/ 1125245 w 1825371"/>
                <a:gd name="connsiteY39" fmla="*/ 1293464 h 4705763"/>
                <a:gd name="connsiteX40" fmla="*/ 1096247 w 1825371"/>
                <a:gd name="connsiteY40" fmla="*/ 1270681 h 4705763"/>
                <a:gd name="connsiteX41" fmla="*/ 984400 w 1825371"/>
                <a:gd name="connsiteY41" fmla="*/ 1242374 h 4705763"/>
                <a:gd name="connsiteX42" fmla="*/ 977149 w 1825371"/>
                <a:gd name="connsiteY42" fmla="*/ 1225458 h 4705763"/>
                <a:gd name="connsiteX43" fmla="*/ 983019 w 1825371"/>
                <a:gd name="connsiteY43" fmla="*/ 1189902 h 4705763"/>
                <a:gd name="connsiteX44" fmla="*/ 1016158 w 1825371"/>
                <a:gd name="connsiteY44" fmla="*/ 1097041 h 4705763"/>
                <a:gd name="connsiteX45" fmla="*/ 1055513 w 1825371"/>
                <a:gd name="connsiteY45" fmla="*/ 1078055 h 4705763"/>
                <a:gd name="connsiteX46" fmla="*/ 1097628 w 1825371"/>
                <a:gd name="connsiteY46" fmla="*/ 1104290 h 4705763"/>
                <a:gd name="connsiteX47" fmla="*/ 1115579 w 1825371"/>
                <a:gd name="connsiteY47" fmla="*/ 1107743 h 4705763"/>
                <a:gd name="connsiteX48" fmla="*/ 1177026 w 1825371"/>
                <a:gd name="connsiteY48" fmla="*/ 1087375 h 4705763"/>
                <a:gd name="connsiteX49" fmla="*/ 1179787 w 1825371"/>
                <a:gd name="connsiteY49" fmla="*/ 1073913 h 4705763"/>
                <a:gd name="connsiteX50" fmla="*/ 1135255 w 1825371"/>
                <a:gd name="connsiteY50" fmla="*/ 1041117 h 4705763"/>
                <a:gd name="connsiteX51" fmla="*/ 939868 w 1825371"/>
                <a:gd name="connsiteY51" fmla="*/ 883702 h 4705763"/>
                <a:gd name="connsiteX52" fmla="*/ 549783 w 1825371"/>
                <a:gd name="connsiteY52" fmla="*/ 496379 h 4705763"/>
                <a:gd name="connsiteX53" fmla="*/ 40947 w 1825371"/>
                <a:gd name="connsiteY53" fmla="*/ 48990 h 4705763"/>
                <a:gd name="connsiteX54" fmla="*/ 5735 w 1825371"/>
                <a:gd name="connsiteY54" fmla="*/ 17231 h 4705763"/>
                <a:gd name="connsiteX55" fmla="*/ 902 w 1825371"/>
                <a:gd name="connsiteY55" fmla="*/ 4114 h 4705763"/>
                <a:gd name="connsiteX56" fmla="*/ 15747 w 1825371"/>
                <a:gd name="connsiteY56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07983 w 1825371"/>
                <a:gd name="connsiteY37" fmla="*/ 1608293 h 4705763"/>
                <a:gd name="connsiteX38" fmla="*/ 1125245 w 1825371"/>
                <a:gd name="connsiteY38" fmla="*/ 1293464 h 4705763"/>
                <a:gd name="connsiteX39" fmla="*/ 1096247 w 1825371"/>
                <a:gd name="connsiteY39" fmla="*/ 1270681 h 4705763"/>
                <a:gd name="connsiteX40" fmla="*/ 984400 w 1825371"/>
                <a:gd name="connsiteY40" fmla="*/ 1242374 h 4705763"/>
                <a:gd name="connsiteX41" fmla="*/ 977149 w 1825371"/>
                <a:gd name="connsiteY41" fmla="*/ 1225458 h 4705763"/>
                <a:gd name="connsiteX42" fmla="*/ 983019 w 1825371"/>
                <a:gd name="connsiteY42" fmla="*/ 1189902 h 4705763"/>
                <a:gd name="connsiteX43" fmla="*/ 1016158 w 1825371"/>
                <a:gd name="connsiteY43" fmla="*/ 1097041 h 4705763"/>
                <a:gd name="connsiteX44" fmla="*/ 1055513 w 1825371"/>
                <a:gd name="connsiteY44" fmla="*/ 1078055 h 4705763"/>
                <a:gd name="connsiteX45" fmla="*/ 1097628 w 1825371"/>
                <a:gd name="connsiteY45" fmla="*/ 1104290 h 4705763"/>
                <a:gd name="connsiteX46" fmla="*/ 1115579 w 1825371"/>
                <a:gd name="connsiteY46" fmla="*/ 1107743 h 4705763"/>
                <a:gd name="connsiteX47" fmla="*/ 1177026 w 1825371"/>
                <a:gd name="connsiteY47" fmla="*/ 1087375 h 4705763"/>
                <a:gd name="connsiteX48" fmla="*/ 1179787 w 1825371"/>
                <a:gd name="connsiteY48" fmla="*/ 1073913 h 4705763"/>
                <a:gd name="connsiteX49" fmla="*/ 1135255 w 1825371"/>
                <a:gd name="connsiteY49" fmla="*/ 1041117 h 4705763"/>
                <a:gd name="connsiteX50" fmla="*/ 939868 w 1825371"/>
                <a:gd name="connsiteY50" fmla="*/ 883702 h 4705763"/>
                <a:gd name="connsiteX51" fmla="*/ 549783 w 1825371"/>
                <a:gd name="connsiteY51" fmla="*/ 496379 h 4705763"/>
                <a:gd name="connsiteX52" fmla="*/ 40947 w 1825371"/>
                <a:gd name="connsiteY52" fmla="*/ 48990 h 4705763"/>
                <a:gd name="connsiteX53" fmla="*/ 5735 w 1825371"/>
                <a:gd name="connsiteY53" fmla="*/ 17231 h 4705763"/>
                <a:gd name="connsiteX54" fmla="*/ 902 w 1825371"/>
                <a:gd name="connsiteY54" fmla="*/ 4114 h 4705763"/>
                <a:gd name="connsiteX55" fmla="*/ 15747 w 1825371"/>
                <a:gd name="connsiteY55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093485 w 1825371"/>
                <a:gd name="connsiteY36" fmla="*/ 1882733 h 4705763"/>
                <a:gd name="connsiteX37" fmla="*/ 1125245 w 1825371"/>
                <a:gd name="connsiteY37" fmla="*/ 1293464 h 4705763"/>
                <a:gd name="connsiteX38" fmla="*/ 1096247 w 1825371"/>
                <a:gd name="connsiteY38" fmla="*/ 1270681 h 4705763"/>
                <a:gd name="connsiteX39" fmla="*/ 984400 w 1825371"/>
                <a:gd name="connsiteY39" fmla="*/ 1242374 h 4705763"/>
                <a:gd name="connsiteX40" fmla="*/ 977149 w 1825371"/>
                <a:gd name="connsiteY40" fmla="*/ 1225458 h 4705763"/>
                <a:gd name="connsiteX41" fmla="*/ 983019 w 1825371"/>
                <a:gd name="connsiteY41" fmla="*/ 1189902 h 4705763"/>
                <a:gd name="connsiteX42" fmla="*/ 1016158 w 1825371"/>
                <a:gd name="connsiteY42" fmla="*/ 1097041 h 4705763"/>
                <a:gd name="connsiteX43" fmla="*/ 1055513 w 1825371"/>
                <a:gd name="connsiteY43" fmla="*/ 1078055 h 4705763"/>
                <a:gd name="connsiteX44" fmla="*/ 1097628 w 1825371"/>
                <a:gd name="connsiteY44" fmla="*/ 1104290 h 4705763"/>
                <a:gd name="connsiteX45" fmla="*/ 1115579 w 1825371"/>
                <a:gd name="connsiteY45" fmla="*/ 1107743 h 4705763"/>
                <a:gd name="connsiteX46" fmla="*/ 1177026 w 1825371"/>
                <a:gd name="connsiteY46" fmla="*/ 1087375 h 4705763"/>
                <a:gd name="connsiteX47" fmla="*/ 1179787 w 1825371"/>
                <a:gd name="connsiteY47" fmla="*/ 1073913 h 4705763"/>
                <a:gd name="connsiteX48" fmla="*/ 1135255 w 1825371"/>
                <a:gd name="connsiteY48" fmla="*/ 1041117 h 4705763"/>
                <a:gd name="connsiteX49" fmla="*/ 939868 w 1825371"/>
                <a:gd name="connsiteY49" fmla="*/ 883702 h 4705763"/>
                <a:gd name="connsiteX50" fmla="*/ 549783 w 1825371"/>
                <a:gd name="connsiteY50" fmla="*/ 496379 h 4705763"/>
                <a:gd name="connsiteX51" fmla="*/ 40947 w 1825371"/>
                <a:gd name="connsiteY51" fmla="*/ 48990 h 4705763"/>
                <a:gd name="connsiteX52" fmla="*/ 5735 w 1825371"/>
                <a:gd name="connsiteY52" fmla="*/ 17231 h 4705763"/>
                <a:gd name="connsiteX53" fmla="*/ 902 w 1825371"/>
                <a:gd name="connsiteY53" fmla="*/ 4114 h 4705763"/>
                <a:gd name="connsiteX54" fmla="*/ 15747 w 1825371"/>
                <a:gd name="connsiteY54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077951 w 1825371"/>
                <a:gd name="connsiteY35" fmla="*/ 2236916 h 4705763"/>
                <a:gd name="connsiteX36" fmla="*/ 1125245 w 1825371"/>
                <a:gd name="connsiteY36" fmla="*/ 1293464 h 4705763"/>
                <a:gd name="connsiteX37" fmla="*/ 1096247 w 1825371"/>
                <a:gd name="connsiteY37" fmla="*/ 1270681 h 4705763"/>
                <a:gd name="connsiteX38" fmla="*/ 984400 w 1825371"/>
                <a:gd name="connsiteY38" fmla="*/ 1242374 h 4705763"/>
                <a:gd name="connsiteX39" fmla="*/ 977149 w 1825371"/>
                <a:gd name="connsiteY39" fmla="*/ 1225458 h 4705763"/>
                <a:gd name="connsiteX40" fmla="*/ 983019 w 1825371"/>
                <a:gd name="connsiteY40" fmla="*/ 1189902 h 4705763"/>
                <a:gd name="connsiteX41" fmla="*/ 1016158 w 1825371"/>
                <a:gd name="connsiteY41" fmla="*/ 1097041 h 4705763"/>
                <a:gd name="connsiteX42" fmla="*/ 1055513 w 1825371"/>
                <a:gd name="connsiteY42" fmla="*/ 1078055 h 4705763"/>
                <a:gd name="connsiteX43" fmla="*/ 1097628 w 1825371"/>
                <a:gd name="connsiteY43" fmla="*/ 1104290 h 4705763"/>
                <a:gd name="connsiteX44" fmla="*/ 1115579 w 1825371"/>
                <a:gd name="connsiteY44" fmla="*/ 1107743 h 4705763"/>
                <a:gd name="connsiteX45" fmla="*/ 1177026 w 1825371"/>
                <a:gd name="connsiteY45" fmla="*/ 1087375 h 4705763"/>
                <a:gd name="connsiteX46" fmla="*/ 1179787 w 1825371"/>
                <a:gd name="connsiteY46" fmla="*/ 1073913 h 4705763"/>
                <a:gd name="connsiteX47" fmla="*/ 1135255 w 1825371"/>
                <a:gd name="connsiteY47" fmla="*/ 1041117 h 4705763"/>
                <a:gd name="connsiteX48" fmla="*/ 939868 w 1825371"/>
                <a:gd name="connsiteY48" fmla="*/ 883702 h 4705763"/>
                <a:gd name="connsiteX49" fmla="*/ 549783 w 1825371"/>
                <a:gd name="connsiteY49" fmla="*/ 496379 h 4705763"/>
                <a:gd name="connsiteX50" fmla="*/ 40947 w 1825371"/>
                <a:gd name="connsiteY50" fmla="*/ 48990 h 4705763"/>
                <a:gd name="connsiteX51" fmla="*/ 5735 w 1825371"/>
                <a:gd name="connsiteY51" fmla="*/ 17231 h 4705763"/>
                <a:gd name="connsiteX52" fmla="*/ 902 w 1825371"/>
                <a:gd name="connsiteY52" fmla="*/ 4114 h 4705763"/>
                <a:gd name="connsiteX53" fmla="*/ 15747 w 1825371"/>
                <a:gd name="connsiteY53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066213 w 1825371"/>
                <a:gd name="connsiteY34" fmla="*/ 2573839 h 4705763"/>
                <a:gd name="connsiteX35" fmla="*/ 1125245 w 1825371"/>
                <a:gd name="connsiteY35" fmla="*/ 1293464 h 4705763"/>
                <a:gd name="connsiteX36" fmla="*/ 1096247 w 1825371"/>
                <a:gd name="connsiteY36" fmla="*/ 1270681 h 4705763"/>
                <a:gd name="connsiteX37" fmla="*/ 984400 w 1825371"/>
                <a:gd name="connsiteY37" fmla="*/ 1242374 h 4705763"/>
                <a:gd name="connsiteX38" fmla="*/ 977149 w 1825371"/>
                <a:gd name="connsiteY38" fmla="*/ 1225458 h 4705763"/>
                <a:gd name="connsiteX39" fmla="*/ 983019 w 1825371"/>
                <a:gd name="connsiteY39" fmla="*/ 1189902 h 4705763"/>
                <a:gd name="connsiteX40" fmla="*/ 1016158 w 1825371"/>
                <a:gd name="connsiteY40" fmla="*/ 1097041 h 4705763"/>
                <a:gd name="connsiteX41" fmla="*/ 1055513 w 1825371"/>
                <a:gd name="connsiteY41" fmla="*/ 1078055 h 4705763"/>
                <a:gd name="connsiteX42" fmla="*/ 1097628 w 1825371"/>
                <a:gd name="connsiteY42" fmla="*/ 1104290 h 4705763"/>
                <a:gd name="connsiteX43" fmla="*/ 1115579 w 1825371"/>
                <a:gd name="connsiteY43" fmla="*/ 1107743 h 4705763"/>
                <a:gd name="connsiteX44" fmla="*/ 1177026 w 1825371"/>
                <a:gd name="connsiteY44" fmla="*/ 1087375 h 4705763"/>
                <a:gd name="connsiteX45" fmla="*/ 1179787 w 1825371"/>
                <a:gd name="connsiteY45" fmla="*/ 1073913 h 4705763"/>
                <a:gd name="connsiteX46" fmla="*/ 1135255 w 1825371"/>
                <a:gd name="connsiteY46" fmla="*/ 1041117 h 4705763"/>
                <a:gd name="connsiteX47" fmla="*/ 939868 w 1825371"/>
                <a:gd name="connsiteY47" fmla="*/ 883702 h 4705763"/>
                <a:gd name="connsiteX48" fmla="*/ 549783 w 1825371"/>
                <a:gd name="connsiteY48" fmla="*/ 496379 h 4705763"/>
                <a:gd name="connsiteX49" fmla="*/ 40947 w 1825371"/>
                <a:gd name="connsiteY49" fmla="*/ 48990 h 4705763"/>
                <a:gd name="connsiteX50" fmla="*/ 5735 w 1825371"/>
                <a:gd name="connsiteY50" fmla="*/ 17231 h 4705763"/>
                <a:gd name="connsiteX51" fmla="*/ 902 w 1825371"/>
                <a:gd name="connsiteY51" fmla="*/ 4114 h 4705763"/>
                <a:gd name="connsiteX52" fmla="*/ 15747 w 1825371"/>
                <a:gd name="connsiteY52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053441 w 1825371"/>
                <a:gd name="connsiteY33" fmla="*/ 2920082 h 4705763"/>
                <a:gd name="connsiteX34" fmla="*/ 1125245 w 1825371"/>
                <a:gd name="connsiteY34" fmla="*/ 1293464 h 4705763"/>
                <a:gd name="connsiteX35" fmla="*/ 1096247 w 1825371"/>
                <a:gd name="connsiteY35" fmla="*/ 1270681 h 4705763"/>
                <a:gd name="connsiteX36" fmla="*/ 984400 w 1825371"/>
                <a:gd name="connsiteY36" fmla="*/ 1242374 h 4705763"/>
                <a:gd name="connsiteX37" fmla="*/ 977149 w 1825371"/>
                <a:gd name="connsiteY37" fmla="*/ 1225458 h 4705763"/>
                <a:gd name="connsiteX38" fmla="*/ 983019 w 1825371"/>
                <a:gd name="connsiteY38" fmla="*/ 1189902 h 4705763"/>
                <a:gd name="connsiteX39" fmla="*/ 1016158 w 1825371"/>
                <a:gd name="connsiteY39" fmla="*/ 1097041 h 4705763"/>
                <a:gd name="connsiteX40" fmla="*/ 1055513 w 1825371"/>
                <a:gd name="connsiteY40" fmla="*/ 1078055 h 4705763"/>
                <a:gd name="connsiteX41" fmla="*/ 1097628 w 1825371"/>
                <a:gd name="connsiteY41" fmla="*/ 1104290 h 4705763"/>
                <a:gd name="connsiteX42" fmla="*/ 1115579 w 1825371"/>
                <a:gd name="connsiteY42" fmla="*/ 1107743 h 4705763"/>
                <a:gd name="connsiteX43" fmla="*/ 1177026 w 1825371"/>
                <a:gd name="connsiteY43" fmla="*/ 1087375 h 4705763"/>
                <a:gd name="connsiteX44" fmla="*/ 1179787 w 1825371"/>
                <a:gd name="connsiteY44" fmla="*/ 1073913 h 4705763"/>
                <a:gd name="connsiteX45" fmla="*/ 1135255 w 1825371"/>
                <a:gd name="connsiteY45" fmla="*/ 1041117 h 4705763"/>
                <a:gd name="connsiteX46" fmla="*/ 939868 w 1825371"/>
                <a:gd name="connsiteY46" fmla="*/ 883702 h 4705763"/>
                <a:gd name="connsiteX47" fmla="*/ 549783 w 1825371"/>
                <a:gd name="connsiteY47" fmla="*/ 496379 h 4705763"/>
                <a:gd name="connsiteX48" fmla="*/ 40947 w 1825371"/>
                <a:gd name="connsiteY48" fmla="*/ 48990 h 4705763"/>
                <a:gd name="connsiteX49" fmla="*/ 5735 w 1825371"/>
                <a:gd name="connsiteY49" fmla="*/ 17231 h 4705763"/>
                <a:gd name="connsiteX50" fmla="*/ 902 w 1825371"/>
                <a:gd name="connsiteY50" fmla="*/ 4114 h 4705763"/>
                <a:gd name="connsiteX51" fmla="*/ 15747 w 1825371"/>
                <a:gd name="connsiteY51" fmla="*/ 1352 h 4705763"/>
                <a:gd name="connsiteX0" fmla="*/ 15747 w 1825371"/>
                <a:gd name="connsiteY0" fmla="*/ 1352 h 4705763"/>
                <a:gd name="connsiteX1" fmla="*/ 83062 w 1825371"/>
                <a:gd name="connsiteY1" fmla="*/ 34837 h 4705763"/>
                <a:gd name="connsiteX2" fmla="*/ 961270 w 1825371"/>
                <a:gd name="connsiteY2" fmla="*/ 755975 h 4705763"/>
                <a:gd name="connsiteX3" fmla="*/ 1239162 w 1825371"/>
                <a:gd name="connsiteY3" fmla="*/ 1001764 h 4705763"/>
                <a:gd name="connsiteX4" fmla="*/ 1276445 w 1825371"/>
                <a:gd name="connsiteY4" fmla="*/ 1025928 h 4705763"/>
                <a:gd name="connsiteX5" fmla="*/ 1316489 w 1825371"/>
                <a:gd name="connsiteY5" fmla="*/ 1009704 h 4705763"/>
                <a:gd name="connsiteX6" fmla="*/ 1345141 w 1825371"/>
                <a:gd name="connsiteY6" fmla="*/ 948602 h 4705763"/>
                <a:gd name="connsiteX7" fmla="*/ 1407624 w 1825371"/>
                <a:gd name="connsiteY7" fmla="*/ 869894 h 4705763"/>
                <a:gd name="connsiteX8" fmla="*/ 1749379 w 1825371"/>
                <a:gd name="connsiteY8" fmla="*/ 590967 h 4705763"/>
                <a:gd name="connsiteX9" fmla="*/ 1808066 w 1825371"/>
                <a:gd name="connsiteY9" fmla="*/ 545399 h 4705763"/>
                <a:gd name="connsiteX10" fmla="*/ 1825326 w 1825371"/>
                <a:gd name="connsiteY10" fmla="*/ 554375 h 4705763"/>
                <a:gd name="connsiteX11" fmla="*/ 1811172 w 1825371"/>
                <a:gd name="connsiteY11" fmla="*/ 590277 h 4705763"/>
                <a:gd name="connsiteX12" fmla="*/ 1721073 w 1825371"/>
                <a:gd name="connsiteY12" fmla="*/ 698326 h 4705763"/>
                <a:gd name="connsiteX13" fmla="*/ 1385877 w 1825371"/>
                <a:gd name="connsiteY13" fmla="*/ 1068389 h 4705763"/>
                <a:gd name="connsiteX14" fmla="*/ 1376211 w 1825371"/>
                <a:gd name="connsiteY14" fmla="*/ 1098421 h 4705763"/>
                <a:gd name="connsiteX15" fmla="*/ 1361366 w 1825371"/>
                <a:gd name="connsiteY15" fmla="*/ 1135359 h 4705763"/>
                <a:gd name="connsiteX16" fmla="*/ 1355153 w 1825371"/>
                <a:gd name="connsiteY16" fmla="*/ 1169879 h 4705763"/>
                <a:gd name="connsiteX17" fmla="*/ 1409696 w 1825371"/>
                <a:gd name="connsiteY17" fmla="*/ 1384253 h 4705763"/>
                <a:gd name="connsiteX18" fmla="*/ 1524994 w 1825371"/>
                <a:gd name="connsiteY18" fmla="*/ 1739817 h 4705763"/>
                <a:gd name="connsiteX19" fmla="*/ 1659971 w 1825371"/>
                <a:gd name="connsiteY19" fmla="*/ 2199288 h 4705763"/>
                <a:gd name="connsiteX20" fmla="*/ 1782864 w 1825371"/>
                <a:gd name="connsiteY20" fmla="*/ 2697077 h 4705763"/>
                <a:gd name="connsiteX21" fmla="*/ 1794257 w 1825371"/>
                <a:gd name="connsiteY21" fmla="*/ 2767845 h 4705763"/>
                <a:gd name="connsiteX22" fmla="*/ 1791840 w 1825371"/>
                <a:gd name="connsiteY22" fmla="*/ 2778202 h 4705763"/>
                <a:gd name="connsiteX23" fmla="*/ 1784245 w 1825371"/>
                <a:gd name="connsiteY23" fmla="*/ 2770607 h 4705763"/>
                <a:gd name="connsiteX24" fmla="*/ 1746617 w 1825371"/>
                <a:gd name="connsiteY24" fmla="*/ 2660831 h 4705763"/>
                <a:gd name="connsiteX25" fmla="*/ 1513602 w 1825371"/>
                <a:gd name="connsiteY25" fmla="*/ 1875484 h 4705763"/>
                <a:gd name="connsiteX26" fmla="*/ 1297158 w 1825371"/>
                <a:gd name="connsiteY26" fmla="*/ 1267919 h 4705763"/>
                <a:gd name="connsiteX27" fmla="*/ 1275064 w 1825371"/>
                <a:gd name="connsiteY27" fmla="*/ 1217173 h 4705763"/>
                <a:gd name="connsiteX28" fmla="*/ 1248483 w 1825371"/>
                <a:gd name="connsiteY28" fmla="*/ 1193353 h 4705763"/>
                <a:gd name="connsiteX29" fmla="*/ 1232949 w 1825371"/>
                <a:gd name="connsiteY29" fmla="*/ 1222351 h 4705763"/>
                <a:gd name="connsiteX30" fmla="*/ 1230877 w 1825371"/>
                <a:gd name="connsiteY30" fmla="*/ 1283108 h 4705763"/>
                <a:gd name="connsiteX31" fmla="*/ 1297493 w 1825371"/>
                <a:gd name="connsiteY31" fmla="*/ 4685667 h 4705763"/>
                <a:gd name="connsiteX32" fmla="*/ 938419 w 1825371"/>
                <a:gd name="connsiteY32" fmla="*/ 4705763 h 4705763"/>
                <a:gd name="connsiteX33" fmla="*/ 1125245 w 1825371"/>
                <a:gd name="connsiteY33" fmla="*/ 1293464 h 4705763"/>
                <a:gd name="connsiteX34" fmla="*/ 1096247 w 1825371"/>
                <a:gd name="connsiteY34" fmla="*/ 1270681 h 4705763"/>
                <a:gd name="connsiteX35" fmla="*/ 984400 w 1825371"/>
                <a:gd name="connsiteY35" fmla="*/ 1242374 h 4705763"/>
                <a:gd name="connsiteX36" fmla="*/ 977149 w 1825371"/>
                <a:gd name="connsiteY36" fmla="*/ 1225458 h 4705763"/>
                <a:gd name="connsiteX37" fmla="*/ 983019 w 1825371"/>
                <a:gd name="connsiteY37" fmla="*/ 1189902 h 4705763"/>
                <a:gd name="connsiteX38" fmla="*/ 1016158 w 1825371"/>
                <a:gd name="connsiteY38" fmla="*/ 1097041 h 4705763"/>
                <a:gd name="connsiteX39" fmla="*/ 1055513 w 1825371"/>
                <a:gd name="connsiteY39" fmla="*/ 1078055 h 4705763"/>
                <a:gd name="connsiteX40" fmla="*/ 1097628 w 1825371"/>
                <a:gd name="connsiteY40" fmla="*/ 1104290 h 4705763"/>
                <a:gd name="connsiteX41" fmla="*/ 1115579 w 1825371"/>
                <a:gd name="connsiteY41" fmla="*/ 1107743 h 4705763"/>
                <a:gd name="connsiteX42" fmla="*/ 1177026 w 1825371"/>
                <a:gd name="connsiteY42" fmla="*/ 1087375 h 4705763"/>
                <a:gd name="connsiteX43" fmla="*/ 1179787 w 1825371"/>
                <a:gd name="connsiteY43" fmla="*/ 1073913 h 4705763"/>
                <a:gd name="connsiteX44" fmla="*/ 1135255 w 1825371"/>
                <a:gd name="connsiteY44" fmla="*/ 1041117 h 4705763"/>
                <a:gd name="connsiteX45" fmla="*/ 939868 w 1825371"/>
                <a:gd name="connsiteY45" fmla="*/ 883702 h 4705763"/>
                <a:gd name="connsiteX46" fmla="*/ 549783 w 1825371"/>
                <a:gd name="connsiteY46" fmla="*/ 496379 h 4705763"/>
                <a:gd name="connsiteX47" fmla="*/ 40947 w 1825371"/>
                <a:gd name="connsiteY47" fmla="*/ 48990 h 4705763"/>
                <a:gd name="connsiteX48" fmla="*/ 5735 w 1825371"/>
                <a:gd name="connsiteY48" fmla="*/ 17231 h 4705763"/>
                <a:gd name="connsiteX49" fmla="*/ 902 w 1825371"/>
                <a:gd name="connsiteY49" fmla="*/ 4114 h 4705763"/>
                <a:gd name="connsiteX50" fmla="*/ 15747 w 1825371"/>
                <a:gd name="connsiteY50" fmla="*/ 1352 h 4705763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97493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685667"/>
                <a:gd name="connsiteX1" fmla="*/ 83062 w 1825371"/>
                <a:gd name="connsiteY1" fmla="*/ 34837 h 4685667"/>
                <a:gd name="connsiteX2" fmla="*/ 961270 w 1825371"/>
                <a:gd name="connsiteY2" fmla="*/ 755975 h 4685667"/>
                <a:gd name="connsiteX3" fmla="*/ 1239162 w 1825371"/>
                <a:gd name="connsiteY3" fmla="*/ 1001764 h 4685667"/>
                <a:gd name="connsiteX4" fmla="*/ 1276445 w 1825371"/>
                <a:gd name="connsiteY4" fmla="*/ 1025928 h 4685667"/>
                <a:gd name="connsiteX5" fmla="*/ 1316489 w 1825371"/>
                <a:gd name="connsiteY5" fmla="*/ 1009704 h 4685667"/>
                <a:gd name="connsiteX6" fmla="*/ 1345141 w 1825371"/>
                <a:gd name="connsiteY6" fmla="*/ 948602 h 4685667"/>
                <a:gd name="connsiteX7" fmla="*/ 1407624 w 1825371"/>
                <a:gd name="connsiteY7" fmla="*/ 869894 h 4685667"/>
                <a:gd name="connsiteX8" fmla="*/ 1749379 w 1825371"/>
                <a:gd name="connsiteY8" fmla="*/ 590967 h 4685667"/>
                <a:gd name="connsiteX9" fmla="*/ 1808066 w 1825371"/>
                <a:gd name="connsiteY9" fmla="*/ 545399 h 4685667"/>
                <a:gd name="connsiteX10" fmla="*/ 1825326 w 1825371"/>
                <a:gd name="connsiteY10" fmla="*/ 554375 h 4685667"/>
                <a:gd name="connsiteX11" fmla="*/ 1811172 w 1825371"/>
                <a:gd name="connsiteY11" fmla="*/ 590277 h 4685667"/>
                <a:gd name="connsiteX12" fmla="*/ 1721073 w 1825371"/>
                <a:gd name="connsiteY12" fmla="*/ 698326 h 4685667"/>
                <a:gd name="connsiteX13" fmla="*/ 1385877 w 1825371"/>
                <a:gd name="connsiteY13" fmla="*/ 1068389 h 4685667"/>
                <a:gd name="connsiteX14" fmla="*/ 1376211 w 1825371"/>
                <a:gd name="connsiteY14" fmla="*/ 1098421 h 4685667"/>
                <a:gd name="connsiteX15" fmla="*/ 1361366 w 1825371"/>
                <a:gd name="connsiteY15" fmla="*/ 1135359 h 4685667"/>
                <a:gd name="connsiteX16" fmla="*/ 1355153 w 1825371"/>
                <a:gd name="connsiteY16" fmla="*/ 1169879 h 4685667"/>
                <a:gd name="connsiteX17" fmla="*/ 1409696 w 1825371"/>
                <a:gd name="connsiteY17" fmla="*/ 1384253 h 4685667"/>
                <a:gd name="connsiteX18" fmla="*/ 1524994 w 1825371"/>
                <a:gd name="connsiteY18" fmla="*/ 1739817 h 4685667"/>
                <a:gd name="connsiteX19" fmla="*/ 1659971 w 1825371"/>
                <a:gd name="connsiteY19" fmla="*/ 2199288 h 4685667"/>
                <a:gd name="connsiteX20" fmla="*/ 1782864 w 1825371"/>
                <a:gd name="connsiteY20" fmla="*/ 2697077 h 4685667"/>
                <a:gd name="connsiteX21" fmla="*/ 1794257 w 1825371"/>
                <a:gd name="connsiteY21" fmla="*/ 2767845 h 4685667"/>
                <a:gd name="connsiteX22" fmla="*/ 1791840 w 1825371"/>
                <a:gd name="connsiteY22" fmla="*/ 2778202 h 4685667"/>
                <a:gd name="connsiteX23" fmla="*/ 1784245 w 1825371"/>
                <a:gd name="connsiteY23" fmla="*/ 2770607 h 4685667"/>
                <a:gd name="connsiteX24" fmla="*/ 1746617 w 1825371"/>
                <a:gd name="connsiteY24" fmla="*/ 2660831 h 4685667"/>
                <a:gd name="connsiteX25" fmla="*/ 1513602 w 1825371"/>
                <a:gd name="connsiteY25" fmla="*/ 1875484 h 4685667"/>
                <a:gd name="connsiteX26" fmla="*/ 1297158 w 1825371"/>
                <a:gd name="connsiteY26" fmla="*/ 1267919 h 4685667"/>
                <a:gd name="connsiteX27" fmla="*/ 1275064 w 1825371"/>
                <a:gd name="connsiteY27" fmla="*/ 1217173 h 4685667"/>
                <a:gd name="connsiteX28" fmla="*/ 1248483 w 1825371"/>
                <a:gd name="connsiteY28" fmla="*/ 1193353 h 4685667"/>
                <a:gd name="connsiteX29" fmla="*/ 1232949 w 1825371"/>
                <a:gd name="connsiteY29" fmla="*/ 1222351 h 4685667"/>
                <a:gd name="connsiteX30" fmla="*/ 1230877 w 1825371"/>
                <a:gd name="connsiteY30" fmla="*/ 1283108 h 4685667"/>
                <a:gd name="connsiteX31" fmla="*/ 1217106 w 1825371"/>
                <a:gd name="connsiteY31" fmla="*/ 4685667 h 4685667"/>
                <a:gd name="connsiteX32" fmla="*/ 978613 w 1825371"/>
                <a:gd name="connsiteY32" fmla="*/ 4685667 h 4685667"/>
                <a:gd name="connsiteX33" fmla="*/ 1125245 w 1825371"/>
                <a:gd name="connsiteY33" fmla="*/ 1293464 h 4685667"/>
                <a:gd name="connsiteX34" fmla="*/ 1096247 w 1825371"/>
                <a:gd name="connsiteY34" fmla="*/ 1270681 h 4685667"/>
                <a:gd name="connsiteX35" fmla="*/ 984400 w 1825371"/>
                <a:gd name="connsiteY35" fmla="*/ 1242374 h 4685667"/>
                <a:gd name="connsiteX36" fmla="*/ 977149 w 1825371"/>
                <a:gd name="connsiteY36" fmla="*/ 1225458 h 4685667"/>
                <a:gd name="connsiteX37" fmla="*/ 983019 w 1825371"/>
                <a:gd name="connsiteY37" fmla="*/ 1189902 h 4685667"/>
                <a:gd name="connsiteX38" fmla="*/ 1016158 w 1825371"/>
                <a:gd name="connsiteY38" fmla="*/ 1097041 h 4685667"/>
                <a:gd name="connsiteX39" fmla="*/ 1055513 w 1825371"/>
                <a:gd name="connsiteY39" fmla="*/ 1078055 h 4685667"/>
                <a:gd name="connsiteX40" fmla="*/ 1097628 w 1825371"/>
                <a:gd name="connsiteY40" fmla="*/ 1104290 h 4685667"/>
                <a:gd name="connsiteX41" fmla="*/ 1115579 w 1825371"/>
                <a:gd name="connsiteY41" fmla="*/ 1107743 h 4685667"/>
                <a:gd name="connsiteX42" fmla="*/ 1177026 w 1825371"/>
                <a:gd name="connsiteY42" fmla="*/ 1087375 h 4685667"/>
                <a:gd name="connsiteX43" fmla="*/ 1179787 w 1825371"/>
                <a:gd name="connsiteY43" fmla="*/ 1073913 h 4685667"/>
                <a:gd name="connsiteX44" fmla="*/ 1135255 w 1825371"/>
                <a:gd name="connsiteY44" fmla="*/ 1041117 h 4685667"/>
                <a:gd name="connsiteX45" fmla="*/ 939868 w 1825371"/>
                <a:gd name="connsiteY45" fmla="*/ 883702 h 4685667"/>
                <a:gd name="connsiteX46" fmla="*/ 549783 w 1825371"/>
                <a:gd name="connsiteY46" fmla="*/ 496379 h 4685667"/>
                <a:gd name="connsiteX47" fmla="*/ 40947 w 1825371"/>
                <a:gd name="connsiteY47" fmla="*/ 48990 h 4685667"/>
                <a:gd name="connsiteX48" fmla="*/ 5735 w 1825371"/>
                <a:gd name="connsiteY48" fmla="*/ 17231 h 4685667"/>
                <a:gd name="connsiteX49" fmla="*/ 902 w 1825371"/>
                <a:gd name="connsiteY49" fmla="*/ 4114 h 4685667"/>
                <a:gd name="connsiteX50" fmla="*/ 15747 w 1825371"/>
                <a:gd name="connsiteY50" fmla="*/ 1352 h 4685667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78613 w 1825371"/>
                <a:gd name="connsiteY32" fmla="*/ 4685667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  <a:gd name="connsiteX0" fmla="*/ 15747 w 1825371"/>
                <a:gd name="connsiteY0" fmla="*/ 1352 h 4705764"/>
                <a:gd name="connsiteX1" fmla="*/ 83062 w 1825371"/>
                <a:gd name="connsiteY1" fmla="*/ 34837 h 4705764"/>
                <a:gd name="connsiteX2" fmla="*/ 961270 w 1825371"/>
                <a:gd name="connsiteY2" fmla="*/ 755975 h 4705764"/>
                <a:gd name="connsiteX3" fmla="*/ 1239162 w 1825371"/>
                <a:gd name="connsiteY3" fmla="*/ 1001764 h 4705764"/>
                <a:gd name="connsiteX4" fmla="*/ 1276445 w 1825371"/>
                <a:gd name="connsiteY4" fmla="*/ 1025928 h 4705764"/>
                <a:gd name="connsiteX5" fmla="*/ 1316489 w 1825371"/>
                <a:gd name="connsiteY5" fmla="*/ 1009704 h 4705764"/>
                <a:gd name="connsiteX6" fmla="*/ 1345141 w 1825371"/>
                <a:gd name="connsiteY6" fmla="*/ 948602 h 4705764"/>
                <a:gd name="connsiteX7" fmla="*/ 1407624 w 1825371"/>
                <a:gd name="connsiteY7" fmla="*/ 869894 h 4705764"/>
                <a:gd name="connsiteX8" fmla="*/ 1749379 w 1825371"/>
                <a:gd name="connsiteY8" fmla="*/ 590967 h 4705764"/>
                <a:gd name="connsiteX9" fmla="*/ 1808066 w 1825371"/>
                <a:gd name="connsiteY9" fmla="*/ 545399 h 4705764"/>
                <a:gd name="connsiteX10" fmla="*/ 1825326 w 1825371"/>
                <a:gd name="connsiteY10" fmla="*/ 554375 h 4705764"/>
                <a:gd name="connsiteX11" fmla="*/ 1811172 w 1825371"/>
                <a:gd name="connsiteY11" fmla="*/ 590277 h 4705764"/>
                <a:gd name="connsiteX12" fmla="*/ 1721073 w 1825371"/>
                <a:gd name="connsiteY12" fmla="*/ 698326 h 4705764"/>
                <a:gd name="connsiteX13" fmla="*/ 1385877 w 1825371"/>
                <a:gd name="connsiteY13" fmla="*/ 1068389 h 4705764"/>
                <a:gd name="connsiteX14" fmla="*/ 1376211 w 1825371"/>
                <a:gd name="connsiteY14" fmla="*/ 1098421 h 4705764"/>
                <a:gd name="connsiteX15" fmla="*/ 1361366 w 1825371"/>
                <a:gd name="connsiteY15" fmla="*/ 1135359 h 4705764"/>
                <a:gd name="connsiteX16" fmla="*/ 1355153 w 1825371"/>
                <a:gd name="connsiteY16" fmla="*/ 1169879 h 4705764"/>
                <a:gd name="connsiteX17" fmla="*/ 1409696 w 1825371"/>
                <a:gd name="connsiteY17" fmla="*/ 1384253 h 4705764"/>
                <a:gd name="connsiteX18" fmla="*/ 1524994 w 1825371"/>
                <a:gd name="connsiteY18" fmla="*/ 1739817 h 4705764"/>
                <a:gd name="connsiteX19" fmla="*/ 1659971 w 1825371"/>
                <a:gd name="connsiteY19" fmla="*/ 2199288 h 4705764"/>
                <a:gd name="connsiteX20" fmla="*/ 1782864 w 1825371"/>
                <a:gd name="connsiteY20" fmla="*/ 2697077 h 4705764"/>
                <a:gd name="connsiteX21" fmla="*/ 1794257 w 1825371"/>
                <a:gd name="connsiteY21" fmla="*/ 2767845 h 4705764"/>
                <a:gd name="connsiteX22" fmla="*/ 1791840 w 1825371"/>
                <a:gd name="connsiteY22" fmla="*/ 2778202 h 4705764"/>
                <a:gd name="connsiteX23" fmla="*/ 1784245 w 1825371"/>
                <a:gd name="connsiteY23" fmla="*/ 2770607 h 4705764"/>
                <a:gd name="connsiteX24" fmla="*/ 1746617 w 1825371"/>
                <a:gd name="connsiteY24" fmla="*/ 2660831 h 4705764"/>
                <a:gd name="connsiteX25" fmla="*/ 1513602 w 1825371"/>
                <a:gd name="connsiteY25" fmla="*/ 1875484 h 4705764"/>
                <a:gd name="connsiteX26" fmla="*/ 1297158 w 1825371"/>
                <a:gd name="connsiteY26" fmla="*/ 1267919 h 4705764"/>
                <a:gd name="connsiteX27" fmla="*/ 1275064 w 1825371"/>
                <a:gd name="connsiteY27" fmla="*/ 1217173 h 4705764"/>
                <a:gd name="connsiteX28" fmla="*/ 1248483 w 1825371"/>
                <a:gd name="connsiteY28" fmla="*/ 1193353 h 4705764"/>
                <a:gd name="connsiteX29" fmla="*/ 1232949 w 1825371"/>
                <a:gd name="connsiteY29" fmla="*/ 1222351 h 4705764"/>
                <a:gd name="connsiteX30" fmla="*/ 1230877 w 1825371"/>
                <a:gd name="connsiteY30" fmla="*/ 1283108 h 4705764"/>
                <a:gd name="connsiteX31" fmla="*/ 1227154 w 1825371"/>
                <a:gd name="connsiteY31" fmla="*/ 4705764 h 4705764"/>
                <a:gd name="connsiteX32" fmla="*/ 998710 w 1825371"/>
                <a:gd name="connsiteY32" fmla="*/ 4695715 h 4705764"/>
                <a:gd name="connsiteX33" fmla="*/ 1125245 w 1825371"/>
                <a:gd name="connsiteY33" fmla="*/ 1293464 h 4705764"/>
                <a:gd name="connsiteX34" fmla="*/ 1096247 w 1825371"/>
                <a:gd name="connsiteY34" fmla="*/ 1270681 h 4705764"/>
                <a:gd name="connsiteX35" fmla="*/ 984400 w 1825371"/>
                <a:gd name="connsiteY35" fmla="*/ 1242374 h 4705764"/>
                <a:gd name="connsiteX36" fmla="*/ 977149 w 1825371"/>
                <a:gd name="connsiteY36" fmla="*/ 1225458 h 4705764"/>
                <a:gd name="connsiteX37" fmla="*/ 983019 w 1825371"/>
                <a:gd name="connsiteY37" fmla="*/ 1189902 h 4705764"/>
                <a:gd name="connsiteX38" fmla="*/ 1016158 w 1825371"/>
                <a:gd name="connsiteY38" fmla="*/ 1097041 h 4705764"/>
                <a:gd name="connsiteX39" fmla="*/ 1055513 w 1825371"/>
                <a:gd name="connsiteY39" fmla="*/ 1078055 h 4705764"/>
                <a:gd name="connsiteX40" fmla="*/ 1097628 w 1825371"/>
                <a:gd name="connsiteY40" fmla="*/ 1104290 h 4705764"/>
                <a:gd name="connsiteX41" fmla="*/ 1115579 w 1825371"/>
                <a:gd name="connsiteY41" fmla="*/ 1107743 h 4705764"/>
                <a:gd name="connsiteX42" fmla="*/ 1177026 w 1825371"/>
                <a:gd name="connsiteY42" fmla="*/ 1087375 h 4705764"/>
                <a:gd name="connsiteX43" fmla="*/ 1179787 w 1825371"/>
                <a:gd name="connsiteY43" fmla="*/ 1073913 h 4705764"/>
                <a:gd name="connsiteX44" fmla="*/ 1135255 w 1825371"/>
                <a:gd name="connsiteY44" fmla="*/ 1041117 h 4705764"/>
                <a:gd name="connsiteX45" fmla="*/ 939868 w 1825371"/>
                <a:gd name="connsiteY45" fmla="*/ 883702 h 4705764"/>
                <a:gd name="connsiteX46" fmla="*/ 549783 w 1825371"/>
                <a:gd name="connsiteY46" fmla="*/ 496379 h 4705764"/>
                <a:gd name="connsiteX47" fmla="*/ 40947 w 1825371"/>
                <a:gd name="connsiteY47" fmla="*/ 48990 h 4705764"/>
                <a:gd name="connsiteX48" fmla="*/ 5735 w 1825371"/>
                <a:gd name="connsiteY48" fmla="*/ 17231 h 4705764"/>
                <a:gd name="connsiteX49" fmla="*/ 902 w 1825371"/>
                <a:gd name="connsiteY49" fmla="*/ 4114 h 4705764"/>
                <a:gd name="connsiteX50" fmla="*/ 15747 w 1825371"/>
                <a:gd name="connsiteY50" fmla="*/ 1352 h 470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825371" h="4705764">
                  <a:moveTo>
                    <a:pt x="15747" y="1352"/>
                  </a:moveTo>
                  <a:cubicBezTo>
                    <a:pt x="40601" y="7565"/>
                    <a:pt x="63040" y="19648"/>
                    <a:pt x="83062" y="34837"/>
                  </a:cubicBezTo>
                  <a:cubicBezTo>
                    <a:pt x="383392" y="265435"/>
                    <a:pt x="679236" y="502594"/>
                    <a:pt x="961270" y="755975"/>
                  </a:cubicBezTo>
                  <a:cubicBezTo>
                    <a:pt x="1053096" y="838826"/>
                    <a:pt x="1146302" y="919949"/>
                    <a:pt x="1239162" y="1001764"/>
                  </a:cubicBezTo>
                  <a:cubicBezTo>
                    <a:pt x="1250209" y="1011775"/>
                    <a:pt x="1262636" y="1020060"/>
                    <a:pt x="1276445" y="1025928"/>
                  </a:cubicBezTo>
                  <a:cubicBezTo>
                    <a:pt x="1296466" y="1034213"/>
                    <a:pt x="1308204" y="1030070"/>
                    <a:pt x="1316489" y="1009704"/>
                  </a:cubicBezTo>
                  <a:cubicBezTo>
                    <a:pt x="1325119" y="988991"/>
                    <a:pt x="1335821" y="968968"/>
                    <a:pt x="1345141" y="948602"/>
                  </a:cubicBezTo>
                  <a:cubicBezTo>
                    <a:pt x="1359640" y="917188"/>
                    <a:pt x="1382079" y="892679"/>
                    <a:pt x="1407624" y="869894"/>
                  </a:cubicBezTo>
                  <a:cubicBezTo>
                    <a:pt x="1517055" y="771511"/>
                    <a:pt x="1634081" y="682447"/>
                    <a:pt x="1749379" y="590967"/>
                  </a:cubicBezTo>
                  <a:cubicBezTo>
                    <a:pt x="1768711" y="575432"/>
                    <a:pt x="1788043" y="559898"/>
                    <a:pt x="1808066" y="545399"/>
                  </a:cubicBezTo>
                  <a:cubicBezTo>
                    <a:pt x="1819802" y="536769"/>
                    <a:pt x="1824634" y="539875"/>
                    <a:pt x="1825326" y="554375"/>
                  </a:cubicBezTo>
                  <a:cubicBezTo>
                    <a:pt x="1826015" y="568528"/>
                    <a:pt x="1818766" y="579575"/>
                    <a:pt x="1811172" y="590277"/>
                  </a:cubicBezTo>
                  <a:cubicBezTo>
                    <a:pt x="1783900" y="628594"/>
                    <a:pt x="1751451" y="662770"/>
                    <a:pt x="1721073" y="698326"/>
                  </a:cubicBezTo>
                  <a:cubicBezTo>
                    <a:pt x="1613023" y="825017"/>
                    <a:pt x="1503592" y="950328"/>
                    <a:pt x="1385877" y="1068389"/>
                  </a:cubicBezTo>
                  <a:cubicBezTo>
                    <a:pt x="1376900" y="1077364"/>
                    <a:pt x="1378626" y="1088411"/>
                    <a:pt x="1376211" y="1098421"/>
                  </a:cubicBezTo>
                  <a:cubicBezTo>
                    <a:pt x="1373449" y="1111885"/>
                    <a:pt x="1370342" y="1124658"/>
                    <a:pt x="1361366" y="1135359"/>
                  </a:cubicBezTo>
                  <a:cubicBezTo>
                    <a:pt x="1352736" y="1145370"/>
                    <a:pt x="1352736" y="1157798"/>
                    <a:pt x="1355153" y="1169879"/>
                  </a:cubicBezTo>
                  <a:cubicBezTo>
                    <a:pt x="1369651" y="1242374"/>
                    <a:pt x="1391054" y="1312796"/>
                    <a:pt x="1409696" y="1384253"/>
                  </a:cubicBezTo>
                  <a:cubicBezTo>
                    <a:pt x="1440764" y="1505076"/>
                    <a:pt x="1484260" y="1622102"/>
                    <a:pt x="1524994" y="1739817"/>
                  </a:cubicBezTo>
                  <a:cubicBezTo>
                    <a:pt x="1577466" y="1890674"/>
                    <a:pt x="1615785" y="2046016"/>
                    <a:pt x="1659971" y="2199288"/>
                  </a:cubicBezTo>
                  <a:cubicBezTo>
                    <a:pt x="1707264" y="2363607"/>
                    <a:pt x="1746273" y="2529998"/>
                    <a:pt x="1782864" y="2697077"/>
                  </a:cubicBezTo>
                  <a:cubicBezTo>
                    <a:pt x="1788043" y="2720207"/>
                    <a:pt x="1790460" y="2744026"/>
                    <a:pt x="1794257" y="2767845"/>
                  </a:cubicBezTo>
                  <a:cubicBezTo>
                    <a:pt x="1794947" y="2771643"/>
                    <a:pt x="1797364" y="2776822"/>
                    <a:pt x="1791840" y="2778202"/>
                  </a:cubicBezTo>
                  <a:cubicBezTo>
                    <a:pt x="1786662" y="2779583"/>
                    <a:pt x="1785626" y="2774405"/>
                    <a:pt x="1784245" y="2770607"/>
                  </a:cubicBezTo>
                  <a:cubicBezTo>
                    <a:pt x="1770437" y="2734360"/>
                    <a:pt x="1756975" y="2698113"/>
                    <a:pt x="1746617" y="2660831"/>
                  </a:cubicBezTo>
                  <a:cubicBezTo>
                    <a:pt x="1673779" y="2397784"/>
                    <a:pt x="1595762" y="2136116"/>
                    <a:pt x="1513602" y="1875484"/>
                  </a:cubicBezTo>
                  <a:cubicBezTo>
                    <a:pt x="1448704" y="1670431"/>
                    <a:pt x="1380007" y="1466759"/>
                    <a:pt x="1297158" y="1267919"/>
                  </a:cubicBezTo>
                  <a:cubicBezTo>
                    <a:pt x="1289909" y="1251004"/>
                    <a:pt x="1282659" y="1234089"/>
                    <a:pt x="1275064" y="1217173"/>
                  </a:cubicBezTo>
                  <a:cubicBezTo>
                    <a:pt x="1269541" y="1205436"/>
                    <a:pt x="1260911" y="1191628"/>
                    <a:pt x="1248483" y="1193353"/>
                  </a:cubicBezTo>
                  <a:cubicBezTo>
                    <a:pt x="1238128" y="1194734"/>
                    <a:pt x="1235711" y="1211649"/>
                    <a:pt x="1232949" y="1222351"/>
                  </a:cubicBezTo>
                  <a:cubicBezTo>
                    <a:pt x="1228115" y="1242374"/>
                    <a:pt x="1229843" y="1262740"/>
                    <a:pt x="1230877" y="1283108"/>
                  </a:cubicBezTo>
                  <a:cubicBezTo>
                    <a:pt x="1226287" y="2417294"/>
                    <a:pt x="1231744" y="3571578"/>
                    <a:pt x="1227154" y="4705764"/>
                  </a:cubicBezTo>
                  <a:lnTo>
                    <a:pt x="998710" y="4695715"/>
                  </a:lnTo>
                  <a:cubicBezTo>
                    <a:pt x="1020244" y="4110251"/>
                    <a:pt x="1098940" y="1865978"/>
                    <a:pt x="1125245" y="1293464"/>
                  </a:cubicBezTo>
                  <a:cubicBezTo>
                    <a:pt x="1126970" y="1262740"/>
                    <a:pt x="1124553" y="1258943"/>
                    <a:pt x="1096247" y="1270681"/>
                  </a:cubicBezTo>
                  <a:cubicBezTo>
                    <a:pt x="1050679" y="1289666"/>
                    <a:pt x="1018575" y="1263776"/>
                    <a:pt x="984400" y="1242374"/>
                  </a:cubicBezTo>
                  <a:cubicBezTo>
                    <a:pt x="979221" y="1238921"/>
                    <a:pt x="977841" y="1232017"/>
                    <a:pt x="977149" y="1225458"/>
                  </a:cubicBezTo>
                  <a:cubicBezTo>
                    <a:pt x="976115" y="1213030"/>
                    <a:pt x="978530" y="1200949"/>
                    <a:pt x="983019" y="1189902"/>
                  </a:cubicBezTo>
                  <a:cubicBezTo>
                    <a:pt x="995792" y="1159523"/>
                    <a:pt x="1005457" y="1128109"/>
                    <a:pt x="1016158" y="1097041"/>
                  </a:cubicBezTo>
                  <a:cubicBezTo>
                    <a:pt x="1022717" y="1078055"/>
                    <a:pt x="1036181" y="1071841"/>
                    <a:pt x="1055513" y="1078055"/>
                  </a:cubicBezTo>
                  <a:cubicBezTo>
                    <a:pt x="1071737" y="1082887"/>
                    <a:pt x="1084855" y="1093934"/>
                    <a:pt x="1097628" y="1104290"/>
                  </a:cubicBezTo>
                  <a:cubicBezTo>
                    <a:pt x="1103496" y="1108779"/>
                    <a:pt x="1107983" y="1110504"/>
                    <a:pt x="1115579" y="1107743"/>
                  </a:cubicBezTo>
                  <a:cubicBezTo>
                    <a:pt x="1135945" y="1100147"/>
                    <a:pt x="1156313" y="1093589"/>
                    <a:pt x="1177026" y="1087375"/>
                  </a:cubicBezTo>
                  <a:cubicBezTo>
                    <a:pt x="1187726" y="1084268"/>
                    <a:pt x="1185655" y="1080126"/>
                    <a:pt x="1179787" y="1073913"/>
                  </a:cubicBezTo>
                  <a:cubicBezTo>
                    <a:pt x="1166668" y="1060449"/>
                    <a:pt x="1151134" y="1050438"/>
                    <a:pt x="1135255" y="1041117"/>
                  </a:cubicBezTo>
                  <a:cubicBezTo>
                    <a:pt x="1062417" y="998311"/>
                    <a:pt x="998207" y="944460"/>
                    <a:pt x="939868" y="883702"/>
                  </a:cubicBezTo>
                  <a:cubicBezTo>
                    <a:pt x="813177" y="751488"/>
                    <a:pt x="683379" y="622035"/>
                    <a:pt x="549783" y="496379"/>
                  </a:cubicBezTo>
                  <a:cubicBezTo>
                    <a:pt x="385809" y="341382"/>
                    <a:pt x="211479" y="197084"/>
                    <a:pt x="40947" y="48990"/>
                  </a:cubicBezTo>
                  <a:cubicBezTo>
                    <a:pt x="28864" y="38635"/>
                    <a:pt x="17472" y="27933"/>
                    <a:pt x="5735" y="17231"/>
                  </a:cubicBezTo>
                  <a:cubicBezTo>
                    <a:pt x="2283" y="13780"/>
                    <a:pt x="-1859" y="9292"/>
                    <a:pt x="902" y="4114"/>
                  </a:cubicBezTo>
                  <a:cubicBezTo>
                    <a:pt x="4009" y="-1755"/>
                    <a:pt x="10568" y="-29"/>
                    <a:pt x="15747" y="1352"/>
                  </a:cubicBezTo>
                  <a:close/>
                </a:path>
              </a:pathLst>
            </a:custGeom>
            <a:grpFill/>
            <a:ln w="2261" cap="flat">
              <a:noFill/>
              <a:prstDash val="solid"/>
              <a:miter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B869128-0B27-73D2-06E1-2ED01873EA7D}"/>
              </a:ext>
            </a:extLst>
          </p:cNvPr>
          <p:cNvSpPr/>
          <p:nvPr/>
        </p:nvSpPr>
        <p:spPr>
          <a:xfrm>
            <a:off x="0" y="4154488"/>
            <a:ext cx="12192000" cy="13811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33797" name="Group 44">
            <a:extLst>
              <a:ext uri="{FF2B5EF4-FFF2-40B4-BE49-F238E27FC236}">
                <a16:creationId xmlns:a16="http://schemas.microsoft.com/office/drawing/2014/main" xmlns="" id="{CECCFB4E-B301-E5FA-42D2-68B9F1C9DD2F}"/>
              </a:ext>
            </a:extLst>
          </p:cNvPr>
          <p:cNvGrpSpPr>
            <a:grpSpLocks/>
          </p:cNvGrpSpPr>
          <p:nvPr/>
        </p:nvGrpSpPr>
        <p:grpSpPr bwMode="auto">
          <a:xfrm>
            <a:off x="3617913" y="2103438"/>
            <a:ext cx="1546225" cy="504825"/>
            <a:chOff x="4723437" y="2782010"/>
            <a:chExt cx="1546155" cy="505120"/>
          </a:xfrm>
        </p:grpSpPr>
        <p:sp>
          <p:nvSpPr>
            <p:cNvPr id="33829" name="Freeform: Shape 37">
              <a:extLst>
                <a:ext uri="{FF2B5EF4-FFF2-40B4-BE49-F238E27FC236}">
                  <a16:creationId xmlns:a16="http://schemas.microsoft.com/office/drawing/2014/main" xmlns="" id="{05FF91FD-F37A-B998-5575-FA2223ED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3437" y="3035109"/>
              <a:ext cx="303918" cy="252021"/>
            </a:xfrm>
            <a:custGeom>
              <a:avLst/>
              <a:gdLst>
                <a:gd name="T0" fmla="*/ 2712 w 958519"/>
                <a:gd name="T1" fmla="*/ 945 h 794837"/>
                <a:gd name="T2" fmla="*/ 2859 w 958519"/>
                <a:gd name="T3" fmla="*/ 1647 h 794837"/>
                <a:gd name="T4" fmla="*/ 2450 w 958519"/>
                <a:gd name="T5" fmla="*/ 1748 h 794837"/>
                <a:gd name="T6" fmla="*/ 2067 w 958519"/>
                <a:gd name="T7" fmla="*/ 1687 h 794837"/>
                <a:gd name="T8" fmla="*/ 2017 w 958519"/>
                <a:gd name="T9" fmla="*/ 1498 h 794837"/>
                <a:gd name="T10" fmla="*/ 1984 w 958519"/>
                <a:gd name="T11" fmla="*/ 1667 h 794837"/>
                <a:gd name="T12" fmla="*/ 1544 w 958519"/>
                <a:gd name="T13" fmla="*/ 1748 h 794837"/>
                <a:gd name="T14" fmla="*/ 1108 w 958519"/>
                <a:gd name="T15" fmla="*/ 1672 h 794837"/>
                <a:gd name="T16" fmla="*/ 1199 w 958519"/>
                <a:gd name="T17" fmla="*/ 948 h 794837"/>
                <a:gd name="T18" fmla="*/ 1952 w 958519"/>
                <a:gd name="T19" fmla="*/ 1008 h 794837"/>
                <a:gd name="T20" fmla="*/ 2057 w 958519"/>
                <a:gd name="T21" fmla="*/ 1485 h 794837"/>
                <a:gd name="T22" fmla="*/ 2092 w 958519"/>
                <a:gd name="T23" fmla="*/ 945 h 794837"/>
                <a:gd name="T24" fmla="*/ 996 w 958519"/>
                <a:gd name="T25" fmla="*/ 945 h 794837"/>
                <a:gd name="T26" fmla="*/ 1027 w 958519"/>
                <a:gd name="T27" fmla="*/ 1667 h 794837"/>
                <a:gd name="T28" fmla="*/ 630 w 958519"/>
                <a:gd name="T29" fmla="*/ 1748 h 794837"/>
                <a:gd name="T30" fmla="*/ 218 w 958519"/>
                <a:gd name="T31" fmla="*/ 1649 h 794837"/>
                <a:gd name="T32" fmla="*/ 370 w 958519"/>
                <a:gd name="T33" fmla="*/ 945 h 794837"/>
                <a:gd name="T34" fmla="*/ 2577 w 958519"/>
                <a:gd name="T35" fmla="*/ 200 h 794837"/>
                <a:gd name="T36" fmla="*/ 2748 w 958519"/>
                <a:gd name="T37" fmla="*/ 805 h 794837"/>
                <a:gd name="T38" fmla="*/ 2390 w 958519"/>
                <a:gd name="T39" fmla="*/ 859 h 794837"/>
                <a:gd name="T40" fmla="*/ 2023 w 958519"/>
                <a:gd name="T41" fmla="*/ 800 h 794837"/>
                <a:gd name="T42" fmla="*/ 2065 w 958519"/>
                <a:gd name="T43" fmla="*/ 198 h 794837"/>
                <a:gd name="T44" fmla="*/ 1842 w 958519"/>
                <a:gd name="T45" fmla="*/ 198 h 794837"/>
                <a:gd name="T46" fmla="*/ 1940 w 958519"/>
                <a:gd name="T47" fmla="*/ 795 h 794837"/>
                <a:gd name="T48" fmla="*/ 1549 w 958519"/>
                <a:gd name="T49" fmla="*/ 859 h 794837"/>
                <a:gd name="T50" fmla="*/ 1152 w 958519"/>
                <a:gd name="T51" fmla="*/ 799 h 794837"/>
                <a:gd name="T52" fmla="*/ 1251 w 958519"/>
                <a:gd name="T53" fmla="*/ 198 h 794837"/>
                <a:gd name="T54" fmla="*/ 1040 w 958519"/>
                <a:gd name="T55" fmla="*/ 198 h 794837"/>
                <a:gd name="T56" fmla="*/ 1069 w 958519"/>
                <a:gd name="T57" fmla="*/ 802 h 794837"/>
                <a:gd name="T58" fmla="*/ 695 w 958519"/>
                <a:gd name="T59" fmla="*/ 859 h 794837"/>
                <a:gd name="T60" fmla="*/ 329 w 958519"/>
                <a:gd name="T61" fmla="*/ 793 h 794837"/>
                <a:gd name="T62" fmla="*/ 488 w 958519"/>
                <a:gd name="T63" fmla="*/ 198 h 794837"/>
                <a:gd name="T64" fmla="*/ 324 w 958519"/>
                <a:gd name="T65" fmla="*/ 229 h 794837"/>
                <a:gd name="T66" fmla="*/ 139 w 958519"/>
                <a:gd name="T67" fmla="*/ 1677 h 794837"/>
                <a:gd name="T68" fmla="*/ 1536 w 958519"/>
                <a:gd name="T69" fmla="*/ 1807 h 794837"/>
                <a:gd name="T70" fmla="*/ 2941 w 958519"/>
                <a:gd name="T71" fmla="*/ 1699 h 794837"/>
                <a:gd name="T72" fmla="*/ 2641 w 958519"/>
                <a:gd name="T73" fmla="*/ 133 h 794837"/>
                <a:gd name="T74" fmla="*/ 417 w 958519"/>
                <a:gd name="T75" fmla="*/ 1 h 794837"/>
                <a:gd name="T76" fmla="*/ 2626 w 958519"/>
                <a:gd name="T77" fmla="*/ 1 h 794837"/>
                <a:gd name="T78" fmla="*/ 3070 w 958519"/>
                <a:gd name="T79" fmla="*/ 1693 h 794837"/>
                <a:gd name="T80" fmla="*/ 2788 w 958519"/>
                <a:gd name="T81" fmla="*/ 2062 h 794837"/>
                <a:gd name="T82" fmla="*/ 1720 w 958519"/>
                <a:gd name="T83" fmla="*/ 2060 h 794837"/>
                <a:gd name="T84" fmla="*/ 1754 w 958519"/>
                <a:gd name="T85" fmla="*/ 2471 h 794837"/>
                <a:gd name="T86" fmla="*/ 1359 w 958519"/>
                <a:gd name="T87" fmla="*/ 2540 h 794837"/>
                <a:gd name="T88" fmla="*/ 1400 w 958519"/>
                <a:gd name="T89" fmla="*/ 2128 h 794837"/>
                <a:gd name="T90" fmla="*/ 330 w 958519"/>
                <a:gd name="T91" fmla="*/ 2062 h 794837"/>
                <a:gd name="T92" fmla="*/ 194 w 958519"/>
                <a:gd name="T93" fmla="*/ 191 h 7948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596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+mn-cs"/>
              </a:endParaRPr>
            </a:p>
          </p:txBody>
        </p:sp>
        <p:sp>
          <p:nvSpPr>
            <p:cNvPr id="33830" name="Freeform: Shape 38">
              <a:extLst>
                <a:ext uri="{FF2B5EF4-FFF2-40B4-BE49-F238E27FC236}">
                  <a16:creationId xmlns:a16="http://schemas.microsoft.com/office/drawing/2014/main" xmlns="" id="{17FCD183-A79E-A3E0-C574-DDE762F3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0334" y="2782010"/>
              <a:ext cx="609135" cy="505120"/>
            </a:xfrm>
            <a:custGeom>
              <a:avLst/>
              <a:gdLst>
                <a:gd name="T0" fmla="*/ 87698 w 958519"/>
                <a:gd name="T1" fmla="*/ 30563 h 794837"/>
                <a:gd name="T2" fmla="*/ 92470 w 958519"/>
                <a:gd name="T3" fmla="*/ 53278 h 794837"/>
                <a:gd name="T4" fmla="*/ 79252 w 958519"/>
                <a:gd name="T5" fmla="*/ 56523 h 794837"/>
                <a:gd name="T6" fmla="*/ 66845 w 958519"/>
                <a:gd name="T7" fmla="*/ 54566 h 794837"/>
                <a:gd name="T8" fmla="*/ 65241 w 958519"/>
                <a:gd name="T9" fmla="*/ 48446 h 794837"/>
                <a:gd name="T10" fmla="*/ 64173 w 958519"/>
                <a:gd name="T11" fmla="*/ 53898 h 794837"/>
                <a:gd name="T12" fmla="*/ 49953 w 958519"/>
                <a:gd name="T13" fmla="*/ 56523 h 794837"/>
                <a:gd name="T14" fmla="*/ 35828 w 958519"/>
                <a:gd name="T15" fmla="*/ 54089 h 794837"/>
                <a:gd name="T16" fmla="*/ 38787 w 958519"/>
                <a:gd name="T17" fmla="*/ 30658 h 794837"/>
                <a:gd name="T18" fmla="*/ 63123 w 958519"/>
                <a:gd name="T19" fmla="*/ 32615 h 794837"/>
                <a:gd name="T20" fmla="*/ 66520 w 958519"/>
                <a:gd name="T21" fmla="*/ 48025 h 794837"/>
                <a:gd name="T22" fmla="*/ 67656 w 958519"/>
                <a:gd name="T23" fmla="*/ 30563 h 794837"/>
                <a:gd name="T24" fmla="*/ 32201 w 958519"/>
                <a:gd name="T25" fmla="*/ 30563 h 794837"/>
                <a:gd name="T26" fmla="*/ 33204 w 958519"/>
                <a:gd name="T27" fmla="*/ 53898 h 794837"/>
                <a:gd name="T28" fmla="*/ 20367 w 958519"/>
                <a:gd name="T29" fmla="*/ 56523 h 794837"/>
                <a:gd name="T30" fmla="*/ 7053 w 958519"/>
                <a:gd name="T31" fmla="*/ 53326 h 794837"/>
                <a:gd name="T32" fmla="*/ 11968 w 958519"/>
                <a:gd name="T33" fmla="*/ 30563 h 794837"/>
                <a:gd name="T34" fmla="*/ 83355 w 958519"/>
                <a:gd name="T35" fmla="*/ 6464 h 794837"/>
                <a:gd name="T36" fmla="*/ 88891 w 958519"/>
                <a:gd name="T37" fmla="*/ 26030 h 794837"/>
                <a:gd name="T38" fmla="*/ 77296 w 958519"/>
                <a:gd name="T39" fmla="*/ 27795 h 794837"/>
                <a:gd name="T40" fmla="*/ 65414 w 958519"/>
                <a:gd name="T41" fmla="*/ 25886 h 794837"/>
                <a:gd name="T42" fmla="*/ 66798 w 958519"/>
                <a:gd name="T43" fmla="*/ 6416 h 794837"/>
                <a:gd name="T44" fmla="*/ 59592 w 958519"/>
                <a:gd name="T45" fmla="*/ 6416 h 794837"/>
                <a:gd name="T46" fmla="*/ 62742 w 958519"/>
                <a:gd name="T47" fmla="*/ 25695 h 794837"/>
                <a:gd name="T48" fmla="*/ 50096 w 958519"/>
                <a:gd name="T49" fmla="*/ 27794 h 794837"/>
                <a:gd name="T50" fmla="*/ 37259 w 958519"/>
                <a:gd name="T51" fmla="*/ 25838 h 794837"/>
                <a:gd name="T52" fmla="*/ 40456 w 958519"/>
                <a:gd name="T53" fmla="*/ 6416 h 794837"/>
                <a:gd name="T54" fmla="*/ 33632 w 958519"/>
                <a:gd name="T55" fmla="*/ 6416 h 794837"/>
                <a:gd name="T56" fmla="*/ 34588 w 958519"/>
                <a:gd name="T57" fmla="*/ 25934 h 794837"/>
                <a:gd name="T58" fmla="*/ 22467 w 958519"/>
                <a:gd name="T59" fmla="*/ 27794 h 794837"/>
                <a:gd name="T60" fmla="*/ 10632 w 958519"/>
                <a:gd name="T61" fmla="*/ 25648 h 794837"/>
                <a:gd name="T62" fmla="*/ 15786 w 958519"/>
                <a:gd name="T63" fmla="*/ 6416 h 794837"/>
                <a:gd name="T64" fmla="*/ 10489 w 958519"/>
                <a:gd name="T65" fmla="*/ 7418 h 794837"/>
                <a:gd name="T66" fmla="*/ 4476 w 958519"/>
                <a:gd name="T67" fmla="*/ 54232 h 794837"/>
                <a:gd name="T68" fmla="*/ 49667 w 958519"/>
                <a:gd name="T69" fmla="*/ 58432 h 794837"/>
                <a:gd name="T70" fmla="*/ 95143 w 958519"/>
                <a:gd name="T71" fmla="*/ 54948 h 794837"/>
                <a:gd name="T72" fmla="*/ 85407 w 958519"/>
                <a:gd name="T73" fmla="*/ 4316 h 794837"/>
                <a:gd name="T74" fmla="*/ 13495 w 958519"/>
                <a:gd name="T75" fmla="*/ 22 h 794837"/>
                <a:gd name="T76" fmla="*/ 84931 w 958519"/>
                <a:gd name="T77" fmla="*/ 22 h 794837"/>
                <a:gd name="T78" fmla="*/ 99294 w 958519"/>
                <a:gd name="T79" fmla="*/ 54757 h 794837"/>
                <a:gd name="T80" fmla="*/ 90179 w 958519"/>
                <a:gd name="T81" fmla="*/ 66688 h 794837"/>
                <a:gd name="T82" fmla="*/ 55631 w 958519"/>
                <a:gd name="T83" fmla="*/ 66640 h 794837"/>
                <a:gd name="T84" fmla="*/ 56729 w 958519"/>
                <a:gd name="T85" fmla="*/ 79906 h 794837"/>
                <a:gd name="T86" fmla="*/ 43940 w 958519"/>
                <a:gd name="T87" fmla="*/ 82149 h 794837"/>
                <a:gd name="T88" fmla="*/ 45276 w 958519"/>
                <a:gd name="T89" fmla="*/ 68834 h 794837"/>
                <a:gd name="T90" fmla="*/ 10680 w 958519"/>
                <a:gd name="T91" fmla="*/ 66688 h 794837"/>
                <a:gd name="T92" fmla="*/ 6290 w 958519"/>
                <a:gd name="T93" fmla="*/ 6177 h 7948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596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+mn-cs"/>
              </a:endParaRPr>
            </a:p>
          </p:txBody>
        </p:sp>
        <p:sp>
          <p:nvSpPr>
            <p:cNvPr id="33831" name="Freeform: Shape 39">
              <a:extLst>
                <a:ext uri="{FF2B5EF4-FFF2-40B4-BE49-F238E27FC236}">
                  <a16:creationId xmlns:a16="http://schemas.microsoft.com/office/drawing/2014/main" xmlns="" id="{B0041608-F363-3D7F-8701-6AA5B6931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947" y="2972095"/>
              <a:ext cx="379909" cy="315035"/>
            </a:xfrm>
            <a:custGeom>
              <a:avLst/>
              <a:gdLst>
                <a:gd name="T0" fmla="*/ 8276 w 958519"/>
                <a:gd name="T1" fmla="*/ 2884 h 794837"/>
                <a:gd name="T2" fmla="*/ 8726 w 958519"/>
                <a:gd name="T3" fmla="*/ 5028 h 794837"/>
                <a:gd name="T4" fmla="*/ 7479 w 958519"/>
                <a:gd name="T5" fmla="*/ 5334 h 794837"/>
                <a:gd name="T6" fmla="*/ 6308 w 958519"/>
                <a:gd name="T7" fmla="*/ 5149 h 794837"/>
                <a:gd name="T8" fmla="*/ 6157 w 958519"/>
                <a:gd name="T9" fmla="*/ 4572 h 794837"/>
                <a:gd name="T10" fmla="*/ 6056 w 958519"/>
                <a:gd name="T11" fmla="*/ 5086 h 794837"/>
                <a:gd name="T12" fmla="*/ 4714 w 958519"/>
                <a:gd name="T13" fmla="*/ 5334 h 794837"/>
                <a:gd name="T14" fmla="*/ 3381 w 958519"/>
                <a:gd name="T15" fmla="*/ 5104 h 794837"/>
                <a:gd name="T16" fmla="*/ 3660 w 958519"/>
                <a:gd name="T17" fmla="*/ 2893 h 794837"/>
                <a:gd name="T18" fmla="*/ 5957 w 958519"/>
                <a:gd name="T19" fmla="*/ 3078 h 794837"/>
                <a:gd name="T20" fmla="*/ 6277 w 958519"/>
                <a:gd name="T21" fmla="*/ 4532 h 794837"/>
                <a:gd name="T22" fmla="*/ 6385 w 958519"/>
                <a:gd name="T23" fmla="*/ 2884 h 794837"/>
                <a:gd name="T24" fmla="*/ 3039 w 958519"/>
                <a:gd name="T25" fmla="*/ 2884 h 794837"/>
                <a:gd name="T26" fmla="*/ 3134 w 958519"/>
                <a:gd name="T27" fmla="*/ 5086 h 794837"/>
                <a:gd name="T28" fmla="*/ 1922 w 958519"/>
                <a:gd name="T29" fmla="*/ 5334 h 794837"/>
                <a:gd name="T30" fmla="*/ 665 w 958519"/>
                <a:gd name="T31" fmla="*/ 5032 h 794837"/>
                <a:gd name="T32" fmla="*/ 1130 w 958519"/>
                <a:gd name="T33" fmla="*/ 2884 h 794837"/>
                <a:gd name="T34" fmla="*/ 7866 w 958519"/>
                <a:gd name="T35" fmla="*/ 610 h 794837"/>
                <a:gd name="T36" fmla="*/ 8389 w 958519"/>
                <a:gd name="T37" fmla="*/ 2456 h 794837"/>
                <a:gd name="T38" fmla="*/ 7294 w 958519"/>
                <a:gd name="T39" fmla="*/ 2623 h 794837"/>
                <a:gd name="T40" fmla="*/ 6173 w 958519"/>
                <a:gd name="T41" fmla="*/ 2443 h 794837"/>
                <a:gd name="T42" fmla="*/ 6304 w 958519"/>
                <a:gd name="T43" fmla="*/ 606 h 794837"/>
                <a:gd name="T44" fmla="*/ 5624 w 958519"/>
                <a:gd name="T45" fmla="*/ 606 h 794837"/>
                <a:gd name="T46" fmla="*/ 5921 w 958519"/>
                <a:gd name="T47" fmla="*/ 2425 h 794837"/>
                <a:gd name="T48" fmla="*/ 4728 w 958519"/>
                <a:gd name="T49" fmla="*/ 2623 h 794837"/>
                <a:gd name="T50" fmla="*/ 3516 w 958519"/>
                <a:gd name="T51" fmla="*/ 2438 h 794837"/>
                <a:gd name="T52" fmla="*/ 3818 w 958519"/>
                <a:gd name="T53" fmla="*/ 606 h 794837"/>
                <a:gd name="T54" fmla="*/ 3174 w 958519"/>
                <a:gd name="T55" fmla="*/ 606 h 794837"/>
                <a:gd name="T56" fmla="*/ 3264 w 958519"/>
                <a:gd name="T57" fmla="*/ 2447 h 794837"/>
                <a:gd name="T58" fmla="*/ 2120 w 958519"/>
                <a:gd name="T59" fmla="*/ 2623 h 794837"/>
                <a:gd name="T60" fmla="*/ 1003 w 958519"/>
                <a:gd name="T61" fmla="*/ 2421 h 794837"/>
                <a:gd name="T62" fmla="*/ 1490 w 958519"/>
                <a:gd name="T63" fmla="*/ 606 h 794837"/>
                <a:gd name="T64" fmla="*/ 990 w 958519"/>
                <a:gd name="T65" fmla="*/ 700 h 794837"/>
                <a:gd name="T66" fmla="*/ 423 w 958519"/>
                <a:gd name="T67" fmla="*/ 5118 h 794837"/>
                <a:gd name="T68" fmla="*/ 4687 w 958519"/>
                <a:gd name="T69" fmla="*/ 5514 h 794837"/>
                <a:gd name="T70" fmla="*/ 8979 w 958519"/>
                <a:gd name="T71" fmla="*/ 5185 h 794837"/>
                <a:gd name="T72" fmla="*/ 8060 w 958519"/>
                <a:gd name="T73" fmla="*/ 407 h 794837"/>
                <a:gd name="T74" fmla="*/ 1273 w 958519"/>
                <a:gd name="T75" fmla="*/ 2 h 794837"/>
                <a:gd name="T76" fmla="*/ 8015 w 958519"/>
                <a:gd name="T77" fmla="*/ 2 h 794837"/>
                <a:gd name="T78" fmla="*/ 9370 w 958519"/>
                <a:gd name="T79" fmla="*/ 5167 h 794837"/>
                <a:gd name="T80" fmla="*/ 8510 w 958519"/>
                <a:gd name="T81" fmla="*/ 6293 h 794837"/>
                <a:gd name="T82" fmla="*/ 5250 w 958519"/>
                <a:gd name="T83" fmla="*/ 6289 h 794837"/>
                <a:gd name="T84" fmla="*/ 5353 w 958519"/>
                <a:gd name="T85" fmla="*/ 7541 h 794837"/>
                <a:gd name="T86" fmla="*/ 4147 w 958519"/>
                <a:gd name="T87" fmla="*/ 7752 h 794837"/>
                <a:gd name="T88" fmla="*/ 4273 w 958519"/>
                <a:gd name="T89" fmla="*/ 6496 h 794837"/>
                <a:gd name="T90" fmla="*/ 1008 w 958519"/>
                <a:gd name="T91" fmla="*/ 6293 h 794837"/>
                <a:gd name="T92" fmla="*/ 593 w 958519"/>
                <a:gd name="T93" fmla="*/ 583 h 7948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596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+mn-cs"/>
              </a:endParaRPr>
            </a:p>
          </p:txBody>
        </p:sp>
        <p:sp>
          <p:nvSpPr>
            <p:cNvPr id="33832" name="Freeform: Shape 40">
              <a:extLst>
                <a:ext uri="{FF2B5EF4-FFF2-40B4-BE49-F238E27FC236}">
                  <a16:creationId xmlns:a16="http://schemas.microsoft.com/office/drawing/2014/main" xmlns="" id="{F5DFCADA-55FF-5A92-18FA-ADA4CDE6E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674" y="3035109"/>
              <a:ext cx="303918" cy="252021"/>
            </a:xfrm>
            <a:custGeom>
              <a:avLst/>
              <a:gdLst>
                <a:gd name="T0" fmla="*/ 2712 w 958519"/>
                <a:gd name="T1" fmla="*/ 945 h 794837"/>
                <a:gd name="T2" fmla="*/ 2859 w 958519"/>
                <a:gd name="T3" fmla="*/ 1647 h 794837"/>
                <a:gd name="T4" fmla="*/ 2450 w 958519"/>
                <a:gd name="T5" fmla="*/ 1748 h 794837"/>
                <a:gd name="T6" fmla="*/ 2067 w 958519"/>
                <a:gd name="T7" fmla="*/ 1687 h 794837"/>
                <a:gd name="T8" fmla="*/ 2017 w 958519"/>
                <a:gd name="T9" fmla="*/ 1498 h 794837"/>
                <a:gd name="T10" fmla="*/ 1984 w 958519"/>
                <a:gd name="T11" fmla="*/ 1667 h 794837"/>
                <a:gd name="T12" fmla="*/ 1544 w 958519"/>
                <a:gd name="T13" fmla="*/ 1748 h 794837"/>
                <a:gd name="T14" fmla="*/ 1108 w 958519"/>
                <a:gd name="T15" fmla="*/ 1672 h 794837"/>
                <a:gd name="T16" fmla="*/ 1199 w 958519"/>
                <a:gd name="T17" fmla="*/ 948 h 794837"/>
                <a:gd name="T18" fmla="*/ 1952 w 958519"/>
                <a:gd name="T19" fmla="*/ 1008 h 794837"/>
                <a:gd name="T20" fmla="*/ 2057 w 958519"/>
                <a:gd name="T21" fmla="*/ 1485 h 794837"/>
                <a:gd name="T22" fmla="*/ 2092 w 958519"/>
                <a:gd name="T23" fmla="*/ 945 h 794837"/>
                <a:gd name="T24" fmla="*/ 996 w 958519"/>
                <a:gd name="T25" fmla="*/ 945 h 794837"/>
                <a:gd name="T26" fmla="*/ 1027 w 958519"/>
                <a:gd name="T27" fmla="*/ 1667 h 794837"/>
                <a:gd name="T28" fmla="*/ 630 w 958519"/>
                <a:gd name="T29" fmla="*/ 1748 h 794837"/>
                <a:gd name="T30" fmla="*/ 218 w 958519"/>
                <a:gd name="T31" fmla="*/ 1649 h 794837"/>
                <a:gd name="T32" fmla="*/ 370 w 958519"/>
                <a:gd name="T33" fmla="*/ 945 h 794837"/>
                <a:gd name="T34" fmla="*/ 2577 w 958519"/>
                <a:gd name="T35" fmla="*/ 200 h 794837"/>
                <a:gd name="T36" fmla="*/ 2748 w 958519"/>
                <a:gd name="T37" fmla="*/ 805 h 794837"/>
                <a:gd name="T38" fmla="*/ 2390 w 958519"/>
                <a:gd name="T39" fmla="*/ 859 h 794837"/>
                <a:gd name="T40" fmla="*/ 2023 w 958519"/>
                <a:gd name="T41" fmla="*/ 800 h 794837"/>
                <a:gd name="T42" fmla="*/ 2065 w 958519"/>
                <a:gd name="T43" fmla="*/ 198 h 794837"/>
                <a:gd name="T44" fmla="*/ 1842 w 958519"/>
                <a:gd name="T45" fmla="*/ 198 h 794837"/>
                <a:gd name="T46" fmla="*/ 1940 w 958519"/>
                <a:gd name="T47" fmla="*/ 795 h 794837"/>
                <a:gd name="T48" fmla="*/ 1549 w 958519"/>
                <a:gd name="T49" fmla="*/ 859 h 794837"/>
                <a:gd name="T50" fmla="*/ 1152 w 958519"/>
                <a:gd name="T51" fmla="*/ 799 h 794837"/>
                <a:gd name="T52" fmla="*/ 1251 w 958519"/>
                <a:gd name="T53" fmla="*/ 198 h 794837"/>
                <a:gd name="T54" fmla="*/ 1040 w 958519"/>
                <a:gd name="T55" fmla="*/ 198 h 794837"/>
                <a:gd name="T56" fmla="*/ 1069 w 958519"/>
                <a:gd name="T57" fmla="*/ 802 h 794837"/>
                <a:gd name="T58" fmla="*/ 695 w 958519"/>
                <a:gd name="T59" fmla="*/ 859 h 794837"/>
                <a:gd name="T60" fmla="*/ 329 w 958519"/>
                <a:gd name="T61" fmla="*/ 793 h 794837"/>
                <a:gd name="T62" fmla="*/ 488 w 958519"/>
                <a:gd name="T63" fmla="*/ 198 h 794837"/>
                <a:gd name="T64" fmla="*/ 324 w 958519"/>
                <a:gd name="T65" fmla="*/ 229 h 794837"/>
                <a:gd name="T66" fmla="*/ 139 w 958519"/>
                <a:gd name="T67" fmla="*/ 1677 h 794837"/>
                <a:gd name="T68" fmla="*/ 1536 w 958519"/>
                <a:gd name="T69" fmla="*/ 1807 h 794837"/>
                <a:gd name="T70" fmla="*/ 2941 w 958519"/>
                <a:gd name="T71" fmla="*/ 1699 h 794837"/>
                <a:gd name="T72" fmla="*/ 2641 w 958519"/>
                <a:gd name="T73" fmla="*/ 133 h 794837"/>
                <a:gd name="T74" fmla="*/ 417 w 958519"/>
                <a:gd name="T75" fmla="*/ 1 h 794837"/>
                <a:gd name="T76" fmla="*/ 2626 w 958519"/>
                <a:gd name="T77" fmla="*/ 1 h 794837"/>
                <a:gd name="T78" fmla="*/ 3070 w 958519"/>
                <a:gd name="T79" fmla="*/ 1693 h 794837"/>
                <a:gd name="T80" fmla="*/ 2788 w 958519"/>
                <a:gd name="T81" fmla="*/ 2062 h 794837"/>
                <a:gd name="T82" fmla="*/ 1720 w 958519"/>
                <a:gd name="T83" fmla="*/ 2060 h 794837"/>
                <a:gd name="T84" fmla="*/ 1754 w 958519"/>
                <a:gd name="T85" fmla="*/ 2471 h 794837"/>
                <a:gd name="T86" fmla="*/ 1359 w 958519"/>
                <a:gd name="T87" fmla="*/ 2540 h 794837"/>
                <a:gd name="T88" fmla="*/ 1400 w 958519"/>
                <a:gd name="T89" fmla="*/ 2128 h 794837"/>
                <a:gd name="T90" fmla="*/ 330 w 958519"/>
                <a:gd name="T91" fmla="*/ 2062 h 794837"/>
                <a:gd name="T92" fmla="*/ 194 w 958519"/>
                <a:gd name="T93" fmla="*/ 191 h 79483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958519" h="794837">
                  <a:moveTo>
                    <a:pt x="652747" y="294854"/>
                  </a:moveTo>
                  <a:cubicBezTo>
                    <a:pt x="717201" y="295314"/>
                    <a:pt x="781657" y="295314"/>
                    <a:pt x="846112" y="294854"/>
                  </a:cubicBezTo>
                  <a:cubicBezTo>
                    <a:pt x="859463" y="294854"/>
                    <a:pt x="864527" y="300379"/>
                    <a:pt x="866369" y="313270"/>
                  </a:cubicBezTo>
                  <a:cubicBezTo>
                    <a:pt x="874656" y="380026"/>
                    <a:pt x="883864" y="446783"/>
                    <a:pt x="892151" y="514000"/>
                  </a:cubicBezTo>
                  <a:cubicBezTo>
                    <a:pt x="894913" y="534257"/>
                    <a:pt x="885705" y="544846"/>
                    <a:pt x="864527" y="544846"/>
                  </a:cubicBezTo>
                  <a:cubicBezTo>
                    <a:pt x="831379" y="545767"/>
                    <a:pt x="797771" y="545307"/>
                    <a:pt x="764623" y="545307"/>
                  </a:cubicBezTo>
                  <a:cubicBezTo>
                    <a:pt x="731014" y="545307"/>
                    <a:pt x="697865" y="544846"/>
                    <a:pt x="664256" y="545307"/>
                  </a:cubicBezTo>
                  <a:cubicBezTo>
                    <a:pt x="650445" y="545307"/>
                    <a:pt x="645380" y="539782"/>
                    <a:pt x="644920" y="526431"/>
                  </a:cubicBezTo>
                  <a:lnTo>
                    <a:pt x="641880" y="465357"/>
                  </a:lnTo>
                  <a:lnTo>
                    <a:pt x="629441" y="467387"/>
                  </a:lnTo>
                  <a:lnTo>
                    <a:pt x="616525" y="466971"/>
                  </a:lnTo>
                  <a:lnTo>
                    <a:pt x="619140" y="519985"/>
                  </a:lnTo>
                  <a:cubicBezTo>
                    <a:pt x="620521" y="544386"/>
                    <a:pt x="618679" y="545767"/>
                    <a:pt x="594278" y="545767"/>
                  </a:cubicBezTo>
                  <a:cubicBezTo>
                    <a:pt x="556987" y="545306"/>
                    <a:pt x="519235" y="545306"/>
                    <a:pt x="481942" y="545306"/>
                  </a:cubicBezTo>
                  <a:cubicBezTo>
                    <a:pt x="444650" y="545306"/>
                    <a:pt x="406898" y="545306"/>
                    <a:pt x="369607" y="545306"/>
                  </a:cubicBezTo>
                  <a:cubicBezTo>
                    <a:pt x="346587" y="545306"/>
                    <a:pt x="344746" y="543925"/>
                    <a:pt x="345666" y="521826"/>
                  </a:cubicBezTo>
                  <a:cubicBezTo>
                    <a:pt x="348889" y="452307"/>
                    <a:pt x="352572" y="382788"/>
                    <a:pt x="355795" y="313269"/>
                  </a:cubicBezTo>
                  <a:cubicBezTo>
                    <a:pt x="356255" y="300839"/>
                    <a:pt x="361320" y="295314"/>
                    <a:pt x="374211" y="295775"/>
                  </a:cubicBezTo>
                  <a:cubicBezTo>
                    <a:pt x="446031" y="296235"/>
                    <a:pt x="518314" y="296235"/>
                    <a:pt x="590135" y="295775"/>
                  </a:cubicBezTo>
                  <a:cubicBezTo>
                    <a:pt x="603946" y="295775"/>
                    <a:pt x="608550" y="301760"/>
                    <a:pt x="609011" y="314651"/>
                  </a:cubicBezTo>
                  <a:lnTo>
                    <a:pt x="616342" y="463262"/>
                  </a:lnTo>
                  <a:lnTo>
                    <a:pt x="641779" y="463326"/>
                  </a:lnTo>
                  <a:lnTo>
                    <a:pt x="634331" y="313730"/>
                  </a:lnTo>
                  <a:cubicBezTo>
                    <a:pt x="633410" y="299918"/>
                    <a:pt x="638935" y="294854"/>
                    <a:pt x="652747" y="294854"/>
                  </a:cubicBezTo>
                  <a:close/>
                  <a:moveTo>
                    <a:pt x="115471" y="294854"/>
                  </a:moveTo>
                  <a:cubicBezTo>
                    <a:pt x="180386" y="295314"/>
                    <a:pt x="245762" y="295314"/>
                    <a:pt x="310677" y="294854"/>
                  </a:cubicBezTo>
                  <a:cubicBezTo>
                    <a:pt x="326331" y="294854"/>
                    <a:pt x="330934" y="300839"/>
                    <a:pt x="330474" y="316032"/>
                  </a:cubicBezTo>
                  <a:cubicBezTo>
                    <a:pt x="326791" y="383710"/>
                    <a:pt x="323568" y="451847"/>
                    <a:pt x="320346" y="519985"/>
                  </a:cubicBezTo>
                  <a:cubicBezTo>
                    <a:pt x="319425" y="543005"/>
                    <a:pt x="317583" y="545307"/>
                    <a:pt x="295024" y="545307"/>
                  </a:cubicBezTo>
                  <a:cubicBezTo>
                    <a:pt x="261876" y="545767"/>
                    <a:pt x="229187" y="545307"/>
                    <a:pt x="196499" y="545307"/>
                  </a:cubicBezTo>
                  <a:cubicBezTo>
                    <a:pt x="162891" y="545307"/>
                    <a:pt x="129743" y="545767"/>
                    <a:pt x="96134" y="545307"/>
                  </a:cubicBezTo>
                  <a:cubicBezTo>
                    <a:pt x="74496" y="545307"/>
                    <a:pt x="65288" y="535638"/>
                    <a:pt x="68050" y="514460"/>
                  </a:cubicBezTo>
                  <a:cubicBezTo>
                    <a:pt x="76337" y="448164"/>
                    <a:pt x="85545" y="381868"/>
                    <a:pt x="93832" y="315572"/>
                  </a:cubicBezTo>
                  <a:cubicBezTo>
                    <a:pt x="95674" y="301760"/>
                    <a:pt x="100278" y="294854"/>
                    <a:pt x="115471" y="294854"/>
                  </a:cubicBezTo>
                  <a:close/>
                  <a:moveTo>
                    <a:pt x="644460" y="61896"/>
                  </a:moveTo>
                  <a:cubicBezTo>
                    <a:pt x="697865" y="62357"/>
                    <a:pt x="750810" y="61896"/>
                    <a:pt x="804215" y="62357"/>
                  </a:cubicBezTo>
                  <a:cubicBezTo>
                    <a:pt x="826314" y="62357"/>
                    <a:pt x="833681" y="68802"/>
                    <a:pt x="836443" y="90901"/>
                  </a:cubicBezTo>
                  <a:cubicBezTo>
                    <a:pt x="843809" y="144306"/>
                    <a:pt x="850255" y="197713"/>
                    <a:pt x="857621" y="251118"/>
                  </a:cubicBezTo>
                  <a:cubicBezTo>
                    <a:pt x="859462" y="264009"/>
                    <a:pt x="853938" y="268153"/>
                    <a:pt x="841968" y="268153"/>
                  </a:cubicBezTo>
                  <a:cubicBezTo>
                    <a:pt x="810201" y="268153"/>
                    <a:pt x="777973" y="268153"/>
                    <a:pt x="745746" y="268153"/>
                  </a:cubicBezTo>
                  <a:cubicBezTo>
                    <a:pt x="713979" y="268153"/>
                    <a:pt x="682672" y="267692"/>
                    <a:pt x="650905" y="268153"/>
                  </a:cubicBezTo>
                  <a:cubicBezTo>
                    <a:pt x="637554" y="268153"/>
                    <a:pt x="631569" y="263088"/>
                    <a:pt x="631109" y="249737"/>
                  </a:cubicBezTo>
                  <a:cubicBezTo>
                    <a:pt x="628807" y="194030"/>
                    <a:pt x="626505" y="138782"/>
                    <a:pt x="623282" y="83074"/>
                  </a:cubicBezTo>
                  <a:cubicBezTo>
                    <a:pt x="622361" y="66500"/>
                    <a:pt x="628807" y="61436"/>
                    <a:pt x="644460" y="61896"/>
                  </a:cubicBezTo>
                  <a:close/>
                  <a:moveTo>
                    <a:pt x="390324" y="61896"/>
                  </a:moveTo>
                  <a:cubicBezTo>
                    <a:pt x="452016" y="62817"/>
                    <a:pt x="513249" y="62817"/>
                    <a:pt x="574941" y="61896"/>
                  </a:cubicBezTo>
                  <a:cubicBezTo>
                    <a:pt x="591055" y="61896"/>
                    <a:pt x="597040" y="67881"/>
                    <a:pt x="597500" y="83074"/>
                  </a:cubicBezTo>
                  <a:cubicBezTo>
                    <a:pt x="599802" y="137861"/>
                    <a:pt x="602564" y="193109"/>
                    <a:pt x="605327" y="247895"/>
                  </a:cubicBezTo>
                  <a:cubicBezTo>
                    <a:pt x="606247" y="263549"/>
                    <a:pt x="599802" y="268152"/>
                    <a:pt x="584609" y="268152"/>
                  </a:cubicBezTo>
                  <a:cubicBezTo>
                    <a:pt x="551461" y="267692"/>
                    <a:pt x="517392" y="268152"/>
                    <a:pt x="483323" y="268152"/>
                  </a:cubicBezTo>
                  <a:cubicBezTo>
                    <a:pt x="448333" y="268152"/>
                    <a:pt x="412883" y="267692"/>
                    <a:pt x="377894" y="268152"/>
                  </a:cubicBezTo>
                  <a:cubicBezTo>
                    <a:pt x="364082" y="268152"/>
                    <a:pt x="358557" y="263088"/>
                    <a:pt x="359478" y="249276"/>
                  </a:cubicBezTo>
                  <a:cubicBezTo>
                    <a:pt x="362240" y="193569"/>
                    <a:pt x="365003" y="138321"/>
                    <a:pt x="367305" y="82614"/>
                  </a:cubicBezTo>
                  <a:cubicBezTo>
                    <a:pt x="367765" y="66961"/>
                    <a:pt x="374671" y="61436"/>
                    <a:pt x="390324" y="61896"/>
                  </a:cubicBezTo>
                  <a:close/>
                  <a:moveTo>
                    <a:pt x="152302" y="61896"/>
                  </a:moveTo>
                  <a:cubicBezTo>
                    <a:pt x="209851" y="61896"/>
                    <a:pt x="266939" y="61896"/>
                    <a:pt x="324488" y="61896"/>
                  </a:cubicBezTo>
                  <a:cubicBezTo>
                    <a:pt x="337379" y="61896"/>
                    <a:pt x="342443" y="67881"/>
                    <a:pt x="341522" y="80312"/>
                  </a:cubicBezTo>
                  <a:cubicBezTo>
                    <a:pt x="338760" y="136940"/>
                    <a:pt x="335998" y="193569"/>
                    <a:pt x="333696" y="250197"/>
                  </a:cubicBezTo>
                  <a:cubicBezTo>
                    <a:pt x="333235" y="262627"/>
                    <a:pt x="327711" y="267692"/>
                    <a:pt x="314820" y="267692"/>
                  </a:cubicBezTo>
                  <a:cubicBezTo>
                    <a:pt x="282592" y="268152"/>
                    <a:pt x="249905" y="268152"/>
                    <a:pt x="216757" y="268152"/>
                  </a:cubicBezTo>
                  <a:cubicBezTo>
                    <a:pt x="184990" y="268152"/>
                    <a:pt x="153683" y="267692"/>
                    <a:pt x="121916" y="268152"/>
                  </a:cubicBezTo>
                  <a:cubicBezTo>
                    <a:pt x="106723" y="268613"/>
                    <a:pt x="100738" y="263088"/>
                    <a:pt x="102580" y="247435"/>
                  </a:cubicBezTo>
                  <a:cubicBezTo>
                    <a:pt x="109946" y="194029"/>
                    <a:pt x="116852" y="140623"/>
                    <a:pt x="123758" y="87217"/>
                  </a:cubicBezTo>
                  <a:cubicBezTo>
                    <a:pt x="126060" y="71104"/>
                    <a:pt x="135267" y="61896"/>
                    <a:pt x="152302" y="61896"/>
                  </a:cubicBezTo>
                  <a:close/>
                  <a:moveTo>
                    <a:pt x="136187" y="41639"/>
                  </a:moveTo>
                  <a:cubicBezTo>
                    <a:pt x="112247" y="41639"/>
                    <a:pt x="104420" y="48084"/>
                    <a:pt x="101198" y="71564"/>
                  </a:cubicBezTo>
                  <a:cubicBezTo>
                    <a:pt x="95673" y="108396"/>
                    <a:pt x="91069" y="145687"/>
                    <a:pt x="86465" y="182979"/>
                  </a:cubicBezTo>
                  <a:cubicBezTo>
                    <a:pt x="72193" y="296696"/>
                    <a:pt x="57461" y="409953"/>
                    <a:pt x="43188" y="523209"/>
                  </a:cubicBezTo>
                  <a:cubicBezTo>
                    <a:pt x="38584" y="556817"/>
                    <a:pt x="45951" y="563723"/>
                    <a:pt x="80020" y="563723"/>
                  </a:cubicBezTo>
                  <a:cubicBezTo>
                    <a:pt x="213073" y="563723"/>
                    <a:pt x="346125" y="563723"/>
                    <a:pt x="479180" y="563723"/>
                  </a:cubicBezTo>
                  <a:cubicBezTo>
                    <a:pt x="615455" y="563723"/>
                    <a:pt x="751270" y="563723"/>
                    <a:pt x="887546" y="563263"/>
                  </a:cubicBezTo>
                  <a:cubicBezTo>
                    <a:pt x="912407" y="563263"/>
                    <a:pt x="921155" y="554055"/>
                    <a:pt x="917932" y="530115"/>
                  </a:cubicBezTo>
                  <a:cubicBezTo>
                    <a:pt x="898595" y="377725"/>
                    <a:pt x="878799" y="225795"/>
                    <a:pt x="859462" y="73406"/>
                  </a:cubicBezTo>
                  <a:cubicBezTo>
                    <a:pt x="856240" y="49005"/>
                    <a:pt x="848413" y="41639"/>
                    <a:pt x="824012" y="41639"/>
                  </a:cubicBezTo>
                  <a:cubicBezTo>
                    <a:pt x="594738" y="41639"/>
                    <a:pt x="365463" y="41639"/>
                    <a:pt x="136187" y="41639"/>
                  </a:cubicBezTo>
                  <a:close/>
                  <a:moveTo>
                    <a:pt x="130202" y="204"/>
                  </a:moveTo>
                  <a:cubicBezTo>
                    <a:pt x="201102" y="-257"/>
                    <a:pt x="272002" y="204"/>
                    <a:pt x="342903" y="204"/>
                  </a:cubicBezTo>
                  <a:cubicBezTo>
                    <a:pt x="501738" y="204"/>
                    <a:pt x="660573" y="204"/>
                    <a:pt x="819408" y="204"/>
                  </a:cubicBezTo>
                  <a:cubicBezTo>
                    <a:pt x="869130" y="204"/>
                    <a:pt x="893991" y="22302"/>
                    <a:pt x="899976" y="71564"/>
                  </a:cubicBezTo>
                  <a:cubicBezTo>
                    <a:pt x="919313" y="223954"/>
                    <a:pt x="938649" y="376343"/>
                    <a:pt x="957986" y="528272"/>
                  </a:cubicBezTo>
                  <a:cubicBezTo>
                    <a:pt x="962590" y="566024"/>
                    <a:pt x="936808" y="617588"/>
                    <a:pt x="904120" y="636003"/>
                  </a:cubicBezTo>
                  <a:cubicBezTo>
                    <a:pt x="893531" y="641988"/>
                    <a:pt x="882021" y="643369"/>
                    <a:pt x="870051" y="643369"/>
                  </a:cubicBezTo>
                  <a:cubicBezTo>
                    <a:pt x="816646" y="643369"/>
                    <a:pt x="761859" y="643369"/>
                    <a:pt x="707533" y="643369"/>
                  </a:cubicBezTo>
                  <a:cubicBezTo>
                    <a:pt x="650445" y="643369"/>
                    <a:pt x="593817" y="643830"/>
                    <a:pt x="536728" y="642909"/>
                  </a:cubicBezTo>
                  <a:cubicBezTo>
                    <a:pt x="521995" y="642909"/>
                    <a:pt x="518312" y="647053"/>
                    <a:pt x="521995" y="661325"/>
                  </a:cubicBezTo>
                  <a:cubicBezTo>
                    <a:pt x="530743" y="697696"/>
                    <a:pt x="538109" y="734527"/>
                    <a:pt x="547317" y="770898"/>
                  </a:cubicBezTo>
                  <a:cubicBezTo>
                    <a:pt x="551461" y="786551"/>
                    <a:pt x="546857" y="792076"/>
                    <a:pt x="531203" y="792996"/>
                  </a:cubicBezTo>
                  <a:cubicBezTo>
                    <a:pt x="495293" y="795298"/>
                    <a:pt x="459843" y="795759"/>
                    <a:pt x="423932" y="792536"/>
                  </a:cubicBezTo>
                  <a:cubicBezTo>
                    <a:pt x="411502" y="791615"/>
                    <a:pt x="409200" y="786551"/>
                    <a:pt x="411962" y="775502"/>
                  </a:cubicBezTo>
                  <a:cubicBezTo>
                    <a:pt x="420709" y="738210"/>
                    <a:pt x="428536" y="701379"/>
                    <a:pt x="436823" y="664087"/>
                  </a:cubicBezTo>
                  <a:cubicBezTo>
                    <a:pt x="441427" y="644290"/>
                    <a:pt x="440506" y="643369"/>
                    <a:pt x="419789" y="643369"/>
                  </a:cubicBezTo>
                  <a:cubicBezTo>
                    <a:pt x="314358" y="643369"/>
                    <a:pt x="208929" y="643369"/>
                    <a:pt x="103039" y="643369"/>
                  </a:cubicBezTo>
                  <a:cubicBezTo>
                    <a:pt x="41347" y="643369"/>
                    <a:pt x="-6994" y="589964"/>
                    <a:pt x="832" y="528732"/>
                  </a:cubicBezTo>
                  <a:cubicBezTo>
                    <a:pt x="20168" y="372199"/>
                    <a:pt x="40426" y="216127"/>
                    <a:pt x="60683" y="59594"/>
                  </a:cubicBezTo>
                  <a:cubicBezTo>
                    <a:pt x="65287" y="24144"/>
                    <a:pt x="93371" y="664"/>
                    <a:pt x="130202" y="2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4596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Arial Unicode MS" pitchFamily="34" charset="-128"/>
                <a:cs typeface="+mn-cs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D0F24785-B4C3-F3A9-582F-6448859F59BB}"/>
              </a:ext>
            </a:extLst>
          </p:cNvPr>
          <p:cNvSpPr txBox="1"/>
          <p:nvPr/>
        </p:nvSpPr>
        <p:spPr>
          <a:xfrm>
            <a:off x="3633324" y="4051598"/>
            <a:ext cx="5702300" cy="14465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olaimanLipi" panose="03000609000000000000" pitchFamily="65" charset="0"/>
                <a:ea typeface="Arial Unicode MS"/>
                <a:cs typeface="SolaimanLipi" panose="03000609000000000000" pitchFamily="65" charset="0"/>
              </a:rPr>
              <a:t>Thank you</a:t>
            </a:r>
            <a:endParaRPr kumimoji="0" lang="ko-KR" altLang="en-US" sz="8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olaimanLipi" panose="03000609000000000000" pitchFamily="65" charset="0"/>
              <a:ea typeface="+mn-ea"/>
              <a:cs typeface="SolaimanLipi" panose="03000609000000000000" pitchFamily="65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xmlns="" id="{85597B9B-FEFC-3EA3-6B86-23DF013EA986}"/>
              </a:ext>
            </a:extLst>
          </p:cNvPr>
          <p:cNvSpPr/>
          <p:nvPr/>
        </p:nvSpPr>
        <p:spPr>
          <a:xfrm>
            <a:off x="9048750" y="2232025"/>
            <a:ext cx="773113" cy="773113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xmlns="" id="{FFCA4801-AF4D-EE98-6E7C-F90BF515C1ED}"/>
              </a:ext>
            </a:extLst>
          </p:cNvPr>
          <p:cNvSpPr/>
          <p:nvPr/>
        </p:nvSpPr>
        <p:spPr>
          <a:xfrm>
            <a:off x="10896600" y="3035300"/>
            <a:ext cx="506413" cy="50641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xmlns="" id="{86D4F0E9-83D9-DBD7-882B-E5E6986D4398}"/>
              </a:ext>
            </a:extLst>
          </p:cNvPr>
          <p:cNvSpPr/>
          <p:nvPr/>
        </p:nvSpPr>
        <p:spPr>
          <a:xfrm>
            <a:off x="9761538" y="781050"/>
            <a:ext cx="517525" cy="51752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xmlns="" id="{72E74426-1AB7-8E5E-077B-74C4286A5030}"/>
              </a:ext>
            </a:extLst>
          </p:cNvPr>
          <p:cNvSpPr/>
          <p:nvPr/>
        </p:nvSpPr>
        <p:spPr>
          <a:xfrm>
            <a:off x="10198100" y="2949575"/>
            <a:ext cx="900113" cy="9017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D342AAA8-754C-380D-1471-88739816D1B4}"/>
              </a:ext>
            </a:extLst>
          </p:cNvPr>
          <p:cNvSpPr/>
          <p:nvPr/>
        </p:nvSpPr>
        <p:spPr>
          <a:xfrm>
            <a:off x="2432050" y="1816100"/>
            <a:ext cx="963613" cy="96202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4225976C-9533-638C-B3FE-BA520A9E03A1}"/>
              </a:ext>
            </a:extLst>
          </p:cNvPr>
          <p:cNvSpPr/>
          <p:nvPr/>
        </p:nvSpPr>
        <p:spPr>
          <a:xfrm>
            <a:off x="2668588" y="844550"/>
            <a:ext cx="655637" cy="65563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12859F0A-031E-C607-F294-E947DB499FD6}"/>
              </a:ext>
            </a:extLst>
          </p:cNvPr>
          <p:cNvSpPr/>
          <p:nvPr/>
        </p:nvSpPr>
        <p:spPr>
          <a:xfrm>
            <a:off x="6808788" y="619125"/>
            <a:ext cx="242887" cy="24288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1CC207BA-2A48-8641-35B7-5154AF6E0BC6}"/>
              </a:ext>
            </a:extLst>
          </p:cNvPr>
          <p:cNvSpPr/>
          <p:nvPr/>
        </p:nvSpPr>
        <p:spPr>
          <a:xfrm>
            <a:off x="5938838" y="1046163"/>
            <a:ext cx="404812" cy="40481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F13B0137-80B3-0FCF-00B5-621F0CFCC129}"/>
              </a:ext>
            </a:extLst>
          </p:cNvPr>
          <p:cNvSpPr/>
          <p:nvPr/>
        </p:nvSpPr>
        <p:spPr>
          <a:xfrm>
            <a:off x="2347913" y="2503488"/>
            <a:ext cx="404812" cy="40481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4E279FC6-55DF-82CE-EEEE-DFE4990B153C}"/>
              </a:ext>
            </a:extLst>
          </p:cNvPr>
          <p:cNvSpPr/>
          <p:nvPr/>
        </p:nvSpPr>
        <p:spPr>
          <a:xfrm>
            <a:off x="1357313" y="2406650"/>
            <a:ext cx="500062" cy="49847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5A4F15DF-A9E8-3782-A7AC-26795FC4996C}"/>
              </a:ext>
            </a:extLst>
          </p:cNvPr>
          <p:cNvSpPr/>
          <p:nvPr/>
        </p:nvSpPr>
        <p:spPr>
          <a:xfrm>
            <a:off x="38100" y="2276475"/>
            <a:ext cx="1344613" cy="1344613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9A1BF1D-DEC1-9E1B-9784-792664CF2B55}"/>
              </a:ext>
            </a:extLst>
          </p:cNvPr>
          <p:cNvSpPr/>
          <p:nvPr/>
        </p:nvSpPr>
        <p:spPr>
          <a:xfrm>
            <a:off x="10937875" y="708025"/>
            <a:ext cx="1108075" cy="110807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xmlns="" id="{A02C0A61-9880-DD13-C91E-692B82F281BB}"/>
              </a:ext>
            </a:extLst>
          </p:cNvPr>
          <p:cNvSpPr/>
          <p:nvPr/>
        </p:nvSpPr>
        <p:spPr>
          <a:xfrm>
            <a:off x="2454275" y="881063"/>
            <a:ext cx="331788" cy="3302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xmlns="" id="{A69B6065-E2E4-745C-E640-1B734F2750E6}"/>
              </a:ext>
            </a:extLst>
          </p:cNvPr>
          <p:cNvSpPr/>
          <p:nvPr/>
        </p:nvSpPr>
        <p:spPr>
          <a:xfrm>
            <a:off x="144463" y="277813"/>
            <a:ext cx="822325" cy="82073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xmlns="" id="{578BDDBB-2985-A51A-33D2-714EFFF42939}"/>
              </a:ext>
            </a:extLst>
          </p:cNvPr>
          <p:cNvSpPr/>
          <p:nvPr/>
        </p:nvSpPr>
        <p:spPr>
          <a:xfrm>
            <a:off x="481013" y="4440238"/>
            <a:ext cx="762000" cy="76200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8DB33CE0-09DB-2380-705F-89FC48271F5A}"/>
              </a:ext>
            </a:extLst>
          </p:cNvPr>
          <p:cNvSpPr/>
          <p:nvPr/>
        </p:nvSpPr>
        <p:spPr>
          <a:xfrm>
            <a:off x="10520363" y="5103813"/>
            <a:ext cx="463550" cy="46355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FE0AC306-2033-2C55-05CC-9BD2CA6BACF4}"/>
              </a:ext>
            </a:extLst>
          </p:cNvPr>
          <p:cNvSpPr/>
          <p:nvPr/>
        </p:nvSpPr>
        <p:spPr>
          <a:xfrm>
            <a:off x="9256713" y="6161088"/>
            <a:ext cx="517525" cy="51593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A77190DE-D2C4-11BF-F116-FD338ADBC233}"/>
              </a:ext>
            </a:extLst>
          </p:cNvPr>
          <p:cNvSpPr/>
          <p:nvPr/>
        </p:nvSpPr>
        <p:spPr>
          <a:xfrm>
            <a:off x="10858500" y="5119688"/>
            <a:ext cx="827088" cy="8270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xmlns="" id="{1CBF4F37-04E4-A56A-642F-EBDCF1F27AE9}"/>
              </a:ext>
            </a:extLst>
          </p:cNvPr>
          <p:cNvSpPr/>
          <p:nvPr/>
        </p:nvSpPr>
        <p:spPr>
          <a:xfrm>
            <a:off x="8258175" y="5000625"/>
            <a:ext cx="962025" cy="96202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1BE2C570-A84B-947C-15C7-9479A5A06443}"/>
              </a:ext>
            </a:extLst>
          </p:cNvPr>
          <p:cNvSpPr/>
          <p:nvPr/>
        </p:nvSpPr>
        <p:spPr>
          <a:xfrm>
            <a:off x="3227388" y="5370513"/>
            <a:ext cx="287337" cy="287337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2FD3EC8D-0EBE-5499-7F12-1EB57C978E2D}"/>
              </a:ext>
            </a:extLst>
          </p:cNvPr>
          <p:cNvSpPr/>
          <p:nvPr/>
        </p:nvSpPr>
        <p:spPr>
          <a:xfrm>
            <a:off x="2713038" y="5603875"/>
            <a:ext cx="655637" cy="657225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8B585464-8D74-C78C-C6D5-2409C5B9A69E}"/>
              </a:ext>
            </a:extLst>
          </p:cNvPr>
          <p:cNvSpPr/>
          <p:nvPr/>
        </p:nvSpPr>
        <p:spPr>
          <a:xfrm>
            <a:off x="1751013" y="4816475"/>
            <a:ext cx="682625" cy="68262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xmlns="" id="{BAD8EDC8-BCDB-8C9E-1408-AF65660FDD4C}"/>
              </a:ext>
            </a:extLst>
          </p:cNvPr>
          <p:cNvSpPr/>
          <p:nvPr/>
        </p:nvSpPr>
        <p:spPr>
          <a:xfrm>
            <a:off x="4783138" y="6103938"/>
            <a:ext cx="776287" cy="7762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xmlns="" id="{32448214-6802-DDE2-791F-B55B363EDFE4}"/>
              </a:ext>
            </a:extLst>
          </p:cNvPr>
          <p:cNvSpPr/>
          <p:nvPr/>
        </p:nvSpPr>
        <p:spPr>
          <a:xfrm>
            <a:off x="6853238" y="5380038"/>
            <a:ext cx="242887" cy="242887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xmlns="" id="{0F4718C8-8E58-2815-269F-124BC41AF3E8}"/>
              </a:ext>
            </a:extLst>
          </p:cNvPr>
          <p:cNvSpPr/>
          <p:nvPr/>
        </p:nvSpPr>
        <p:spPr>
          <a:xfrm>
            <a:off x="5927725" y="5854700"/>
            <a:ext cx="242888" cy="242888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xmlns="" id="{AADB3003-6303-5D51-FD77-6A249C43FB84}"/>
              </a:ext>
            </a:extLst>
          </p:cNvPr>
          <p:cNvSpPr/>
          <p:nvPr/>
        </p:nvSpPr>
        <p:spPr>
          <a:xfrm>
            <a:off x="1171575" y="6561138"/>
            <a:ext cx="219075" cy="220662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xmlns="" id="{EA5DEED4-2850-7611-0300-BD58D91E7149}"/>
              </a:ext>
            </a:extLst>
          </p:cNvPr>
          <p:cNvSpPr/>
          <p:nvPr/>
        </p:nvSpPr>
        <p:spPr>
          <a:xfrm>
            <a:off x="4090988" y="3422650"/>
            <a:ext cx="963612" cy="962025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37A845C3-1DF0-6302-9137-D92B9B485BA1}"/>
              </a:ext>
            </a:extLst>
          </p:cNvPr>
          <p:cNvSpPr/>
          <p:nvPr/>
        </p:nvSpPr>
        <p:spPr>
          <a:xfrm>
            <a:off x="9242425" y="3990975"/>
            <a:ext cx="476250" cy="476250"/>
          </a:xfrm>
          <a:prstGeom prst="ellipse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4A55E7C3-74AE-1501-6924-BB7B02ED8C57}"/>
              </a:ext>
            </a:extLst>
          </p:cNvPr>
          <p:cNvGrpSpPr/>
          <p:nvPr/>
        </p:nvGrpSpPr>
        <p:grpSpPr>
          <a:xfrm>
            <a:off x="3563643" y="2557243"/>
            <a:ext cx="4336199" cy="1622461"/>
            <a:chOff x="5615841" y="4238904"/>
            <a:chExt cx="1552845" cy="581023"/>
          </a:xfrm>
          <a:solidFill>
            <a:schemeClr val="accent3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F4DC165F-F9AB-48F9-74BF-26B6C8D230D3}"/>
                </a:ext>
              </a:extLst>
            </p:cNvPr>
            <p:cNvSpPr/>
            <p:nvPr/>
          </p:nvSpPr>
          <p:spPr>
            <a:xfrm rot="221733">
              <a:off x="5615841" y="4238904"/>
              <a:ext cx="906894" cy="577971"/>
            </a:xfrm>
            <a:custGeom>
              <a:avLst/>
              <a:gdLst>
                <a:gd name="connsiteX0" fmla="*/ 891999 w 904552"/>
                <a:gd name="connsiteY0" fmla="*/ 534735 h 576210"/>
                <a:gd name="connsiteX1" fmla="*/ 789633 w 904552"/>
                <a:gd name="connsiteY1" fmla="*/ 575295 h 576210"/>
                <a:gd name="connsiteX2" fmla="*/ 691774 w 904552"/>
                <a:gd name="connsiteY2" fmla="*/ 575295 h 576210"/>
                <a:gd name="connsiteX3" fmla="*/ 618379 w 904552"/>
                <a:gd name="connsiteY3" fmla="*/ 559521 h 576210"/>
                <a:gd name="connsiteX4" fmla="*/ 453242 w 904552"/>
                <a:gd name="connsiteY4" fmla="*/ 479045 h 576210"/>
                <a:gd name="connsiteX5" fmla="*/ 366006 w 904552"/>
                <a:gd name="connsiteY5" fmla="*/ 381186 h 576210"/>
                <a:gd name="connsiteX6" fmla="*/ 297762 w 904552"/>
                <a:gd name="connsiteY6" fmla="*/ 286224 h 576210"/>
                <a:gd name="connsiteX7" fmla="*/ 206985 w 904552"/>
                <a:gd name="connsiteY7" fmla="*/ 196091 h 576210"/>
                <a:gd name="connsiteX8" fmla="*/ 135844 w 904552"/>
                <a:gd name="connsiteY8" fmla="*/ 135250 h 576210"/>
                <a:gd name="connsiteX9" fmla="*/ 37663 w 904552"/>
                <a:gd name="connsiteY9" fmla="*/ 58959 h 576210"/>
                <a:gd name="connsiteX10" fmla="*/ 0 w 904552"/>
                <a:gd name="connsiteY10" fmla="*/ 31919 h 576210"/>
                <a:gd name="connsiteX11" fmla="*/ 67278 w 904552"/>
                <a:gd name="connsiteY11" fmla="*/ 31919 h 576210"/>
                <a:gd name="connsiteX12" fmla="*/ 351198 w 904552"/>
                <a:gd name="connsiteY12" fmla="*/ 7776 h 576210"/>
                <a:gd name="connsiteX13" fmla="*/ 639625 w 904552"/>
                <a:gd name="connsiteY13" fmla="*/ 45761 h 576210"/>
                <a:gd name="connsiteX14" fmla="*/ 823111 w 904552"/>
                <a:gd name="connsiteY14" fmla="*/ 233110 h 576210"/>
                <a:gd name="connsiteX15" fmla="*/ 906806 w 904552"/>
                <a:gd name="connsiteY15" fmla="*/ 491921 h 576210"/>
                <a:gd name="connsiteX16" fmla="*/ 906163 w 904552"/>
                <a:gd name="connsiteY16" fmla="*/ 499325 h 576210"/>
                <a:gd name="connsiteX17" fmla="*/ 833734 w 904552"/>
                <a:gd name="connsiteY17" fmla="*/ 455868 h 576210"/>
                <a:gd name="connsiteX18" fmla="*/ 717526 w 904552"/>
                <a:gd name="connsiteY18" fmla="*/ 356077 h 576210"/>
                <a:gd name="connsiteX19" fmla="*/ 642844 w 904552"/>
                <a:gd name="connsiteY19" fmla="*/ 254677 h 576210"/>
                <a:gd name="connsiteX20" fmla="*/ 559471 w 904552"/>
                <a:gd name="connsiteY20" fmla="*/ 178708 h 576210"/>
                <a:gd name="connsiteX21" fmla="*/ 481248 w 904552"/>
                <a:gd name="connsiteY21" fmla="*/ 168407 h 576210"/>
                <a:gd name="connsiteX22" fmla="*/ 502172 w 904552"/>
                <a:gd name="connsiteY22" fmla="*/ 175167 h 576210"/>
                <a:gd name="connsiteX23" fmla="*/ 607435 w 904552"/>
                <a:gd name="connsiteY23" fmla="*/ 247595 h 576210"/>
                <a:gd name="connsiteX24" fmla="*/ 673747 w 904552"/>
                <a:gd name="connsiteY24" fmla="*/ 347386 h 576210"/>
                <a:gd name="connsiteX25" fmla="*/ 769031 w 904552"/>
                <a:gd name="connsiteY25" fmla="*/ 441704 h 576210"/>
                <a:gd name="connsiteX26" fmla="*/ 891999 w 904552"/>
                <a:gd name="connsiteY26" fmla="*/ 534735 h 576210"/>
                <a:gd name="connsiteX0" fmla="*/ 891999 w 906893"/>
                <a:gd name="connsiteY0" fmla="*/ 534735 h 577971"/>
                <a:gd name="connsiteX1" fmla="*/ 789633 w 906893"/>
                <a:gd name="connsiteY1" fmla="*/ 575295 h 577971"/>
                <a:gd name="connsiteX2" fmla="*/ 691774 w 906893"/>
                <a:gd name="connsiteY2" fmla="*/ 575295 h 577971"/>
                <a:gd name="connsiteX3" fmla="*/ 618379 w 906893"/>
                <a:gd name="connsiteY3" fmla="*/ 559521 h 577971"/>
                <a:gd name="connsiteX4" fmla="*/ 453242 w 906893"/>
                <a:gd name="connsiteY4" fmla="*/ 479045 h 577971"/>
                <a:gd name="connsiteX5" fmla="*/ 366006 w 906893"/>
                <a:gd name="connsiteY5" fmla="*/ 381186 h 577971"/>
                <a:gd name="connsiteX6" fmla="*/ 297762 w 906893"/>
                <a:gd name="connsiteY6" fmla="*/ 286224 h 577971"/>
                <a:gd name="connsiteX7" fmla="*/ 206985 w 906893"/>
                <a:gd name="connsiteY7" fmla="*/ 196091 h 577971"/>
                <a:gd name="connsiteX8" fmla="*/ 135844 w 906893"/>
                <a:gd name="connsiteY8" fmla="*/ 135250 h 577971"/>
                <a:gd name="connsiteX9" fmla="*/ 37663 w 906893"/>
                <a:gd name="connsiteY9" fmla="*/ 58959 h 577971"/>
                <a:gd name="connsiteX10" fmla="*/ 0 w 906893"/>
                <a:gd name="connsiteY10" fmla="*/ 31919 h 577971"/>
                <a:gd name="connsiteX11" fmla="*/ 351198 w 906893"/>
                <a:gd name="connsiteY11" fmla="*/ 7776 h 577971"/>
                <a:gd name="connsiteX12" fmla="*/ 639625 w 906893"/>
                <a:gd name="connsiteY12" fmla="*/ 45761 h 577971"/>
                <a:gd name="connsiteX13" fmla="*/ 823111 w 906893"/>
                <a:gd name="connsiteY13" fmla="*/ 233110 h 577971"/>
                <a:gd name="connsiteX14" fmla="*/ 906806 w 906893"/>
                <a:gd name="connsiteY14" fmla="*/ 491921 h 577971"/>
                <a:gd name="connsiteX15" fmla="*/ 906163 w 906893"/>
                <a:gd name="connsiteY15" fmla="*/ 499325 h 577971"/>
                <a:gd name="connsiteX16" fmla="*/ 833734 w 906893"/>
                <a:gd name="connsiteY16" fmla="*/ 455868 h 577971"/>
                <a:gd name="connsiteX17" fmla="*/ 717526 w 906893"/>
                <a:gd name="connsiteY17" fmla="*/ 356077 h 577971"/>
                <a:gd name="connsiteX18" fmla="*/ 642844 w 906893"/>
                <a:gd name="connsiteY18" fmla="*/ 254677 h 577971"/>
                <a:gd name="connsiteX19" fmla="*/ 559471 w 906893"/>
                <a:gd name="connsiteY19" fmla="*/ 178708 h 577971"/>
                <a:gd name="connsiteX20" fmla="*/ 481248 w 906893"/>
                <a:gd name="connsiteY20" fmla="*/ 168407 h 577971"/>
                <a:gd name="connsiteX21" fmla="*/ 502172 w 906893"/>
                <a:gd name="connsiteY21" fmla="*/ 175167 h 577971"/>
                <a:gd name="connsiteX22" fmla="*/ 607435 w 906893"/>
                <a:gd name="connsiteY22" fmla="*/ 247595 h 577971"/>
                <a:gd name="connsiteX23" fmla="*/ 673747 w 906893"/>
                <a:gd name="connsiteY23" fmla="*/ 347386 h 577971"/>
                <a:gd name="connsiteX24" fmla="*/ 769031 w 906893"/>
                <a:gd name="connsiteY24" fmla="*/ 441704 h 577971"/>
                <a:gd name="connsiteX25" fmla="*/ 891999 w 906893"/>
                <a:gd name="connsiteY25" fmla="*/ 534735 h 577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06893" h="577971">
                  <a:moveTo>
                    <a:pt x="891999" y="534735"/>
                  </a:moveTo>
                  <a:cubicBezTo>
                    <a:pt x="860774" y="558878"/>
                    <a:pt x="826330" y="570466"/>
                    <a:pt x="789633" y="575295"/>
                  </a:cubicBezTo>
                  <a:cubicBezTo>
                    <a:pt x="757121" y="579479"/>
                    <a:pt x="724286" y="578192"/>
                    <a:pt x="691774" y="575295"/>
                  </a:cubicBezTo>
                  <a:cubicBezTo>
                    <a:pt x="666987" y="573363"/>
                    <a:pt x="642522" y="566603"/>
                    <a:pt x="618379" y="559521"/>
                  </a:cubicBezTo>
                  <a:cubicBezTo>
                    <a:pt x="558827" y="541817"/>
                    <a:pt x="502816" y="516708"/>
                    <a:pt x="453242" y="479045"/>
                  </a:cubicBezTo>
                  <a:cubicBezTo>
                    <a:pt x="418155" y="452005"/>
                    <a:pt x="386286" y="422068"/>
                    <a:pt x="366006" y="381186"/>
                  </a:cubicBezTo>
                  <a:cubicBezTo>
                    <a:pt x="348623" y="345776"/>
                    <a:pt x="322549" y="316483"/>
                    <a:pt x="297762" y="286224"/>
                  </a:cubicBezTo>
                  <a:cubicBezTo>
                    <a:pt x="270400" y="253068"/>
                    <a:pt x="237244" y="226028"/>
                    <a:pt x="206985" y="196091"/>
                  </a:cubicBezTo>
                  <a:cubicBezTo>
                    <a:pt x="184773" y="174201"/>
                    <a:pt x="160309" y="154887"/>
                    <a:pt x="135844" y="135250"/>
                  </a:cubicBezTo>
                  <a:cubicBezTo>
                    <a:pt x="103653" y="109176"/>
                    <a:pt x="70497" y="84068"/>
                    <a:pt x="37663" y="58959"/>
                  </a:cubicBezTo>
                  <a:cubicBezTo>
                    <a:pt x="25431" y="49624"/>
                    <a:pt x="12232" y="40932"/>
                    <a:pt x="0" y="31919"/>
                  </a:cubicBezTo>
                  <a:lnTo>
                    <a:pt x="351198" y="7776"/>
                  </a:lnTo>
                  <a:cubicBezTo>
                    <a:pt x="450667" y="-7997"/>
                    <a:pt x="548204" y="-1881"/>
                    <a:pt x="639625" y="45761"/>
                  </a:cubicBezTo>
                  <a:cubicBezTo>
                    <a:pt x="721067" y="88252"/>
                    <a:pt x="779654" y="153599"/>
                    <a:pt x="823111" y="233110"/>
                  </a:cubicBezTo>
                  <a:cubicBezTo>
                    <a:pt x="867212" y="313908"/>
                    <a:pt x="892321" y="401144"/>
                    <a:pt x="906806" y="491921"/>
                  </a:cubicBezTo>
                  <a:cubicBezTo>
                    <a:pt x="907128" y="493853"/>
                    <a:pt x="906484" y="496106"/>
                    <a:pt x="906163" y="499325"/>
                  </a:cubicBezTo>
                  <a:cubicBezTo>
                    <a:pt x="879444" y="488059"/>
                    <a:pt x="856911" y="470997"/>
                    <a:pt x="833734" y="455868"/>
                  </a:cubicBezTo>
                  <a:cubicBezTo>
                    <a:pt x="790599" y="427540"/>
                    <a:pt x="752614" y="393418"/>
                    <a:pt x="717526" y="356077"/>
                  </a:cubicBezTo>
                  <a:cubicBezTo>
                    <a:pt x="688555" y="325496"/>
                    <a:pt x="667953" y="288155"/>
                    <a:pt x="642844" y="254677"/>
                  </a:cubicBezTo>
                  <a:cubicBezTo>
                    <a:pt x="619989" y="224096"/>
                    <a:pt x="594880" y="196091"/>
                    <a:pt x="559471" y="178708"/>
                  </a:cubicBezTo>
                  <a:cubicBezTo>
                    <a:pt x="534362" y="166475"/>
                    <a:pt x="508288" y="167119"/>
                    <a:pt x="481248" y="168407"/>
                  </a:cubicBezTo>
                  <a:cubicBezTo>
                    <a:pt x="487364" y="174523"/>
                    <a:pt x="495090" y="173879"/>
                    <a:pt x="502172" y="175167"/>
                  </a:cubicBezTo>
                  <a:cubicBezTo>
                    <a:pt x="548848" y="182571"/>
                    <a:pt x="580395" y="211542"/>
                    <a:pt x="607435" y="247595"/>
                  </a:cubicBezTo>
                  <a:cubicBezTo>
                    <a:pt x="631256" y="279786"/>
                    <a:pt x="652823" y="313264"/>
                    <a:pt x="673747" y="347386"/>
                  </a:cubicBezTo>
                  <a:cubicBezTo>
                    <a:pt x="697890" y="386336"/>
                    <a:pt x="735231" y="412411"/>
                    <a:pt x="769031" y="441704"/>
                  </a:cubicBezTo>
                  <a:cubicBezTo>
                    <a:pt x="807338" y="474860"/>
                    <a:pt x="848220" y="506085"/>
                    <a:pt x="891999" y="534735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36A383C6-FF1F-075C-5851-87DE48360129}"/>
                </a:ext>
              </a:extLst>
            </p:cNvPr>
            <p:cNvSpPr/>
            <p:nvPr/>
          </p:nvSpPr>
          <p:spPr>
            <a:xfrm>
              <a:off x="6530026" y="4411923"/>
              <a:ext cx="638660" cy="408004"/>
            </a:xfrm>
            <a:custGeom>
              <a:avLst/>
              <a:gdLst>
                <a:gd name="connsiteX0" fmla="*/ 638659 w 637371"/>
                <a:gd name="connsiteY0" fmla="*/ 20878 h 405600"/>
                <a:gd name="connsiteX1" fmla="*/ 469338 w 637371"/>
                <a:gd name="connsiteY1" fmla="*/ 158653 h 405600"/>
                <a:gd name="connsiteX2" fmla="*/ 380170 w 637371"/>
                <a:gd name="connsiteY2" fmla="*/ 269066 h 405600"/>
                <a:gd name="connsiteX3" fmla="*/ 283276 w 637371"/>
                <a:gd name="connsiteY3" fmla="*/ 359522 h 405600"/>
                <a:gd name="connsiteX4" fmla="*/ 136810 w 637371"/>
                <a:gd name="connsiteY4" fmla="*/ 406520 h 405600"/>
                <a:gd name="connsiteX5" fmla="*/ 24143 w 637371"/>
                <a:gd name="connsiteY5" fmla="*/ 387849 h 405600"/>
                <a:gd name="connsiteX6" fmla="*/ 9657 w 637371"/>
                <a:gd name="connsiteY6" fmla="*/ 377227 h 405600"/>
                <a:gd name="connsiteX7" fmla="*/ 114598 w 637371"/>
                <a:gd name="connsiteY7" fmla="*/ 296107 h 405600"/>
                <a:gd name="connsiteX8" fmla="*/ 176404 w 637371"/>
                <a:gd name="connsiteY8" fmla="*/ 224966 h 405600"/>
                <a:gd name="connsiteX9" fmla="*/ 219861 w 637371"/>
                <a:gd name="connsiteY9" fmla="*/ 163160 h 405600"/>
                <a:gd name="connsiteX10" fmla="*/ 286817 w 637371"/>
                <a:gd name="connsiteY10" fmla="*/ 122278 h 405600"/>
                <a:gd name="connsiteX11" fmla="*/ 300337 w 637371"/>
                <a:gd name="connsiteY11" fmla="*/ 117771 h 405600"/>
                <a:gd name="connsiteX12" fmla="*/ 214711 w 637371"/>
                <a:gd name="connsiteY12" fmla="*/ 145133 h 405600"/>
                <a:gd name="connsiteX13" fmla="*/ 168034 w 637371"/>
                <a:gd name="connsiteY13" fmla="*/ 204364 h 405600"/>
                <a:gd name="connsiteX14" fmla="*/ 0 w 637371"/>
                <a:gd name="connsiteY14" fmla="*/ 352118 h 405600"/>
                <a:gd name="connsiteX15" fmla="*/ 21889 w 637371"/>
                <a:gd name="connsiteY15" fmla="*/ 253293 h 405600"/>
                <a:gd name="connsiteX16" fmla="*/ 161274 w 637371"/>
                <a:gd name="connsiteY16" fmla="*/ 46308 h 405600"/>
                <a:gd name="connsiteX17" fmla="*/ 264928 w 637371"/>
                <a:gd name="connsiteY17" fmla="*/ 5104 h 405600"/>
                <a:gd name="connsiteX18" fmla="*/ 426846 w 637371"/>
                <a:gd name="connsiteY18" fmla="*/ 10577 h 405600"/>
                <a:gd name="connsiteX19" fmla="*/ 602606 w 637371"/>
                <a:gd name="connsiteY19" fmla="*/ 21522 h 405600"/>
                <a:gd name="connsiteX20" fmla="*/ 638659 w 637371"/>
                <a:gd name="connsiteY20" fmla="*/ 20878 h 405600"/>
                <a:gd name="connsiteX0" fmla="*/ 638659 w 638659"/>
                <a:gd name="connsiteY0" fmla="*/ 20878 h 408004"/>
                <a:gd name="connsiteX1" fmla="*/ 469338 w 638659"/>
                <a:gd name="connsiteY1" fmla="*/ 158653 h 408004"/>
                <a:gd name="connsiteX2" fmla="*/ 380170 w 638659"/>
                <a:gd name="connsiteY2" fmla="*/ 269066 h 408004"/>
                <a:gd name="connsiteX3" fmla="*/ 283276 w 638659"/>
                <a:gd name="connsiteY3" fmla="*/ 359522 h 408004"/>
                <a:gd name="connsiteX4" fmla="*/ 136810 w 638659"/>
                <a:gd name="connsiteY4" fmla="*/ 406520 h 408004"/>
                <a:gd name="connsiteX5" fmla="*/ 24143 w 638659"/>
                <a:gd name="connsiteY5" fmla="*/ 387849 h 408004"/>
                <a:gd name="connsiteX6" fmla="*/ 9657 w 638659"/>
                <a:gd name="connsiteY6" fmla="*/ 377227 h 408004"/>
                <a:gd name="connsiteX7" fmla="*/ 114598 w 638659"/>
                <a:gd name="connsiteY7" fmla="*/ 296107 h 408004"/>
                <a:gd name="connsiteX8" fmla="*/ 176404 w 638659"/>
                <a:gd name="connsiteY8" fmla="*/ 224966 h 408004"/>
                <a:gd name="connsiteX9" fmla="*/ 219861 w 638659"/>
                <a:gd name="connsiteY9" fmla="*/ 163160 h 408004"/>
                <a:gd name="connsiteX10" fmla="*/ 286817 w 638659"/>
                <a:gd name="connsiteY10" fmla="*/ 122278 h 408004"/>
                <a:gd name="connsiteX11" fmla="*/ 300337 w 638659"/>
                <a:gd name="connsiteY11" fmla="*/ 117771 h 408004"/>
                <a:gd name="connsiteX12" fmla="*/ 214711 w 638659"/>
                <a:gd name="connsiteY12" fmla="*/ 145133 h 408004"/>
                <a:gd name="connsiteX13" fmla="*/ 168034 w 638659"/>
                <a:gd name="connsiteY13" fmla="*/ 204364 h 408004"/>
                <a:gd name="connsiteX14" fmla="*/ 0 w 638659"/>
                <a:gd name="connsiteY14" fmla="*/ 352118 h 408004"/>
                <a:gd name="connsiteX15" fmla="*/ 21889 w 638659"/>
                <a:gd name="connsiteY15" fmla="*/ 253293 h 408004"/>
                <a:gd name="connsiteX16" fmla="*/ 161274 w 638659"/>
                <a:gd name="connsiteY16" fmla="*/ 46308 h 408004"/>
                <a:gd name="connsiteX17" fmla="*/ 264928 w 638659"/>
                <a:gd name="connsiteY17" fmla="*/ 5104 h 408004"/>
                <a:gd name="connsiteX18" fmla="*/ 426846 w 638659"/>
                <a:gd name="connsiteY18" fmla="*/ 10577 h 408004"/>
                <a:gd name="connsiteX19" fmla="*/ 638659 w 638659"/>
                <a:gd name="connsiteY19" fmla="*/ 20878 h 40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8659" h="408004">
                  <a:moveTo>
                    <a:pt x="638659" y="20878"/>
                  </a:moveTo>
                  <a:cubicBezTo>
                    <a:pt x="576854" y="64657"/>
                    <a:pt x="521486" y="109723"/>
                    <a:pt x="469338" y="158653"/>
                  </a:cubicBezTo>
                  <a:cubicBezTo>
                    <a:pt x="434572" y="191166"/>
                    <a:pt x="402703" y="226253"/>
                    <a:pt x="380170" y="269066"/>
                  </a:cubicBezTo>
                  <a:cubicBezTo>
                    <a:pt x="358602" y="310592"/>
                    <a:pt x="322549" y="336989"/>
                    <a:pt x="283276" y="359522"/>
                  </a:cubicBezTo>
                  <a:cubicBezTo>
                    <a:pt x="237888" y="385596"/>
                    <a:pt x="188958" y="400726"/>
                    <a:pt x="136810" y="406520"/>
                  </a:cubicBezTo>
                  <a:cubicBezTo>
                    <a:pt x="97215" y="410705"/>
                    <a:pt x="59552" y="406520"/>
                    <a:pt x="24143" y="387849"/>
                  </a:cubicBezTo>
                  <a:cubicBezTo>
                    <a:pt x="18670" y="384952"/>
                    <a:pt x="15129" y="381411"/>
                    <a:pt x="9657" y="377227"/>
                  </a:cubicBezTo>
                  <a:cubicBezTo>
                    <a:pt x="46998" y="351796"/>
                    <a:pt x="81442" y="324756"/>
                    <a:pt x="114598" y="296107"/>
                  </a:cubicBezTo>
                  <a:cubicBezTo>
                    <a:pt x="138741" y="275183"/>
                    <a:pt x="160631" y="253293"/>
                    <a:pt x="176404" y="224966"/>
                  </a:cubicBezTo>
                  <a:cubicBezTo>
                    <a:pt x="188636" y="203076"/>
                    <a:pt x="203766" y="182796"/>
                    <a:pt x="219861" y="163160"/>
                  </a:cubicBezTo>
                  <a:cubicBezTo>
                    <a:pt x="237566" y="141914"/>
                    <a:pt x="258812" y="126463"/>
                    <a:pt x="286817" y="122278"/>
                  </a:cubicBezTo>
                  <a:cubicBezTo>
                    <a:pt x="291002" y="121634"/>
                    <a:pt x="296475" y="122600"/>
                    <a:pt x="300337" y="117771"/>
                  </a:cubicBezTo>
                  <a:cubicBezTo>
                    <a:pt x="267181" y="113265"/>
                    <a:pt x="238853" y="122278"/>
                    <a:pt x="214711" y="145133"/>
                  </a:cubicBezTo>
                  <a:cubicBezTo>
                    <a:pt x="196362" y="162516"/>
                    <a:pt x="181876" y="183118"/>
                    <a:pt x="168034" y="204364"/>
                  </a:cubicBezTo>
                  <a:cubicBezTo>
                    <a:pt x="126187" y="268101"/>
                    <a:pt x="67922" y="313811"/>
                    <a:pt x="0" y="352118"/>
                  </a:cubicBezTo>
                  <a:cubicBezTo>
                    <a:pt x="3863" y="316709"/>
                    <a:pt x="11910" y="284518"/>
                    <a:pt x="21889" y="253293"/>
                  </a:cubicBezTo>
                  <a:cubicBezTo>
                    <a:pt x="47964" y="170564"/>
                    <a:pt x="89811" y="98457"/>
                    <a:pt x="161274" y="46308"/>
                  </a:cubicBezTo>
                  <a:cubicBezTo>
                    <a:pt x="192177" y="23775"/>
                    <a:pt x="227909" y="12186"/>
                    <a:pt x="264928" y="5104"/>
                  </a:cubicBezTo>
                  <a:cubicBezTo>
                    <a:pt x="319330" y="-5197"/>
                    <a:pt x="372766" y="1885"/>
                    <a:pt x="426846" y="10577"/>
                  </a:cubicBezTo>
                  <a:cubicBezTo>
                    <a:pt x="489134" y="13206"/>
                    <a:pt x="631577" y="-3801"/>
                    <a:pt x="638659" y="20878"/>
                  </a:cubicBezTo>
                  <a:close/>
                </a:path>
              </a:pathLst>
            </a:custGeom>
            <a:grpFill/>
            <a:ln w="3208" cap="flat">
              <a:noFill/>
              <a:prstDash val="solid"/>
              <a:miter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8"/>
          <p:cNvSpPr txBox="1">
            <a:spLocks/>
          </p:cNvSpPr>
          <p:nvPr/>
        </p:nvSpPr>
        <p:spPr>
          <a:xfrm>
            <a:off x="111512" y="2228578"/>
            <a:ext cx="5954751" cy="255529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dirty="0" smtClean="0"/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make you aware of awesome career in Python Programmer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87055" y="3506225"/>
            <a:ext cx="21187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Goal</a:t>
            </a:r>
            <a:endParaRPr lang="en-US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49" y="1785792"/>
            <a:ext cx="1600200" cy="186537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9026" y="5278539"/>
            <a:ext cx="1052974" cy="157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3012" y="1151311"/>
            <a:ext cx="7196061" cy="1542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062"/>
              </a:lnSpc>
            </a:pPr>
            <a:r>
              <a:rPr lang="en-US" sz="405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Popularity of Programming </a:t>
            </a:r>
          </a:p>
          <a:p>
            <a:pPr algn="ctr">
              <a:lnSpc>
                <a:spcPts val="5062"/>
              </a:lnSpc>
            </a:pPr>
            <a:r>
              <a:rPr lang="en-US" sz="405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Languages</a:t>
            </a:r>
            <a:endParaRPr lang="en-US" sz="4050" dirty="0"/>
          </a:p>
        </p:txBody>
      </p:sp>
      <p:sp>
        <p:nvSpPr>
          <p:cNvPr id="8" name="Text 4"/>
          <p:cNvSpPr/>
          <p:nvPr/>
        </p:nvSpPr>
        <p:spPr>
          <a:xfrm>
            <a:off x="819944" y="4802783"/>
            <a:ext cx="129282" cy="81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40"/>
              </a:lnSpc>
            </a:pPr>
            <a:r>
              <a:rPr lang="en-US" sz="640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MH</a:t>
            </a:r>
            <a:endParaRPr lang="en-US" sz="64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93418"/>
            <a:ext cx="7654607" cy="39486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41417" y="6858000"/>
            <a:ext cx="405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://www.synergisticit.com/</a:t>
            </a:r>
          </a:p>
        </p:txBody>
      </p:sp>
    </p:spTree>
    <p:extLst>
      <p:ext uri="{BB962C8B-B14F-4D97-AF65-F5344CB8AC3E}">
        <p14:creationId xmlns:p14="http://schemas.microsoft.com/office/powerpoint/2010/main" val="372792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5790" y="632012"/>
            <a:ext cx="6925544" cy="17801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5062"/>
              </a:lnSpc>
            </a:pPr>
            <a:r>
              <a:rPr lang="en-US" sz="405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Top companies for Python </a:t>
            </a:r>
          </a:p>
          <a:p>
            <a:pPr algn="ctr">
              <a:lnSpc>
                <a:spcPts val="5062"/>
              </a:lnSpc>
            </a:pPr>
            <a:r>
              <a:rPr lang="en-US" sz="405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Developers in USA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4795344" y="2640906"/>
            <a:ext cx="7225990" cy="22431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Developed by Guido van </a:t>
            </a:r>
            <a:r>
              <a:rPr lang="en-US" sz="2000" dirty="0" err="1" smtClean="0"/>
              <a:t>Rossum</a:t>
            </a:r>
            <a:r>
              <a:rPr lang="en-US" sz="2000" dirty="0" smtClean="0"/>
              <a:t> in late 1980s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Named after a TV show called “Monty Python”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Python interpreter developed using C language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Open source – so you can  contribute to it as well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19944" y="4802783"/>
            <a:ext cx="129282" cy="81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40"/>
              </a:lnSpc>
            </a:pPr>
            <a:r>
              <a:rPr lang="en-US" sz="640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MH</a:t>
            </a:r>
            <a:endParaRPr lang="en-US" sz="64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4313"/>
          <a:stretch/>
        </p:blipFill>
        <p:spPr>
          <a:xfrm>
            <a:off x="4669750" y="2541493"/>
            <a:ext cx="7878274" cy="35916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7516" y="6262430"/>
            <a:ext cx="405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https</a:t>
            </a:r>
            <a:r>
              <a:rPr lang="en-US" dirty="0"/>
              <a:t>://www.synergisticit.com/</a:t>
            </a:r>
          </a:p>
        </p:txBody>
      </p:sp>
    </p:spTree>
    <p:extLst>
      <p:ext uri="{BB962C8B-B14F-4D97-AF65-F5344CB8AC3E}">
        <p14:creationId xmlns:p14="http://schemas.microsoft.com/office/powerpoint/2010/main" val="135243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0031" y="1834555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Python in Industry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144967" y="2786063"/>
            <a:ext cx="7225990" cy="22431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 is a versatile and powerful programming language that has found widespread adoption across diverse industries. From data analytics to web development, Python's intuitive syntax and extensive library ecosystem make it a popular choice for professionals and students alike.</a:t>
            </a:r>
            <a:endParaRPr lang="en-US" dirty="0"/>
          </a:p>
        </p:txBody>
      </p:sp>
      <p:sp>
        <p:nvSpPr>
          <p:cNvPr id="8" name="Text 4"/>
          <p:cNvSpPr/>
          <p:nvPr/>
        </p:nvSpPr>
        <p:spPr>
          <a:xfrm>
            <a:off x="819944" y="4802783"/>
            <a:ext cx="129282" cy="81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40"/>
              </a:lnSpc>
            </a:pPr>
            <a:r>
              <a:rPr lang="en-US" sz="640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MH</a:t>
            </a:r>
            <a:endParaRPr lang="en-US" sz="640" dirty="0"/>
          </a:p>
        </p:txBody>
      </p:sp>
    </p:spTree>
    <p:extLst>
      <p:ext uri="{BB962C8B-B14F-4D97-AF65-F5344CB8AC3E}">
        <p14:creationId xmlns:p14="http://schemas.microsoft.com/office/powerpoint/2010/main" val="136020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95790" y="1769241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 smtClean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History of Python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4795344" y="2640906"/>
            <a:ext cx="7225990" cy="22431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Developed by Guido van </a:t>
            </a:r>
            <a:r>
              <a:rPr lang="en-US" sz="2000" dirty="0" err="1" smtClean="0"/>
              <a:t>Rossum</a:t>
            </a:r>
            <a:r>
              <a:rPr lang="en-US" sz="2000" dirty="0" smtClean="0"/>
              <a:t> in late 1980s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Named after a TV show called “Monty Python”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Python interpreter developed using C language</a:t>
            </a:r>
          </a:p>
          <a:p>
            <a:pPr marL="285750" indent="-285750" algn="just">
              <a:lnSpc>
                <a:spcPts val="2592"/>
              </a:lnSpc>
              <a:buFont typeface="Wingdings" panose="05000000000000000000" pitchFamily="2" charset="2"/>
              <a:buChar char="v"/>
            </a:pPr>
            <a:r>
              <a:rPr lang="en-US" sz="2000" dirty="0" smtClean="0"/>
              <a:t>Open source – so you can  contribute to it as well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819944" y="4802783"/>
            <a:ext cx="129282" cy="81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640"/>
              </a:lnSpc>
            </a:pPr>
            <a:r>
              <a:rPr lang="en-US" sz="640" dirty="0">
                <a:solidFill>
                  <a:srgbClr val="3C3838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MH</a:t>
            </a:r>
            <a:endParaRPr lang="en-US" sz="640" dirty="0"/>
          </a:p>
        </p:txBody>
      </p:sp>
    </p:spTree>
    <p:extLst>
      <p:ext uri="{BB962C8B-B14F-4D97-AF65-F5344CB8AC3E}">
        <p14:creationId xmlns:p14="http://schemas.microsoft.com/office/powerpoint/2010/main" val="41150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02629" y="1808758"/>
            <a:ext cx="7489371" cy="12858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Data Science and Analytics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4911634" y="3403204"/>
            <a:ext cx="6818811" cy="1646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Python's extensive data science libraries, such as NumPy, Pandas, and Scikit-learn, make it a go-to tool for data exploration, cleaning, and predictive modeling. Professionals in fields like finance, healthcare, and e-commerce rely on Python for data-driven decision-making.</a:t>
            </a:r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16207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0031" y="2407940"/>
            <a:ext cx="5143500" cy="6429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5062"/>
              </a:lnSpc>
            </a:pPr>
            <a:r>
              <a:rPr lang="en-US" sz="4050" b="1" dirty="0">
                <a:solidFill>
                  <a:srgbClr val="000000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Web Development</a:t>
            </a:r>
            <a:endParaRPr lang="en-US" sz="4050" dirty="0"/>
          </a:p>
        </p:txBody>
      </p:sp>
      <p:sp>
        <p:nvSpPr>
          <p:cNvPr id="5" name="Text 2"/>
          <p:cNvSpPr/>
          <p:nvPr/>
        </p:nvSpPr>
        <p:spPr>
          <a:xfrm>
            <a:off x="720032" y="3462338"/>
            <a:ext cx="7483442" cy="1996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>
              <a:lnSpc>
                <a:spcPts val="2592"/>
              </a:lnSpc>
            </a:pP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The </a:t>
            </a:r>
            <a:r>
              <a:rPr lang="en-US" sz="162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Django</a:t>
            </a: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and </a:t>
            </a:r>
            <a:r>
              <a:rPr lang="en-US" sz="1620" b="1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Flask</a:t>
            </a:r>
            <a:r>
              <a:rPr lang="en-US" sz="1620" dirty="0">
                <a:solidFill>
                  <a:srgbClr val="272525"/>
                </a:solidFill>
                <a:latin typeface="Eudoxus Sans" pitchFamily="34" charset="0"/>
                <a:ea typeface="Eudoxus Sans" pitchFamily="34" charset="-122"/>
                <a:cs typeface="Eudoxus Sans" pitchFamily="34" charset="-120"/>
              </a:rPr>
              <a:t> web frameworks, along with Python's robust standard library, provide developers with the tools to build dynamic, scalable, and secure web applications. Python's readability and ease of use make it a popular choice for both small startups and large enterprises.</a:t>
            </a:r>
            <a:endParaRPr lang="en-US" sz="162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051" y="0"/>
            <a:ext cx="3452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0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ection Break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 13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95FB2"/>
      </a:accent1>
      <a:accent2>
        <a:srgbClr val="3293CF"/>
      </a:accent2>
      <a:accent3>
        <a:srgbClr val="3CAFA4"/>
      </a:accent3>
      <a:accent4>
        <a:srgbClr val="F3C040"/>
      </a:accent4>
      <a:accent5>
        <a:srgbClr val="E54E46"/>
      </a:accent5>
      <a:accent6>
        <a:srgbClr val="595959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Contents Slide Master">
  <a:themeElements>
    <a:clrScheme name="ALLPPT-61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Contents Slide Master">
  <a:themeElements>
    <a:clrScheme name="ALLPPT-1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1BCB9"/>
      </a:accent1>
      <a:accent2>
        <a:srgbClr val="BED381"/>
      </a:accent2>
      <a:accent3>
        <a:srgbClr val="63C7EE"/>
      </a:accent3>
      <a:accent4>
        <a:srgbClr val="E86162"/>
      </a:accent4>
      <a:accent5>
        <a:srgbClr val="7F7F7F"/>
      </a:accent5>
      <a:accent6>
        <a:srgbClr val="134055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4_Contents Slide Master">
  <a:themeElements>
    <a:clrScheme name="ALLPPT-2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E6CC1"/>
      </a:accent1>
      <a:accent2>
        <a:srgbClr val="B982D5"/>
      </a:accent2>
      <a:accent3>
        <a:srgbClr val="6DB0E4"/>
      </a:accent3>
      <a:accent4>
        <a:srgbClr val="47D3DC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Cover and End Slide Master">
  <a:themeElements>
    <a:clrScheme name="ALLPPT-COLOR 1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2C650"/>
      </a:accent1>
      <a:accent2>
        <a:srgbClr val="5CBE7A"/>
      </a:accent2>
      <a:accent3>
        <a:srgbClr val="2CB8AE"/>
      </a:accent3>
      <a:accent4>
        <a:srgbClr val="24A8C2"/>
      </a:accent4>
      <a:accent5>
        <a:srgbClr val="249ED2"/>
      </a:accent5>
      <a:accent6>
        <a:srgbClr val="3F3F3F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1304</Words>
  <Application>Microsoft Office PowerPoint</Application>
  <PresentationFormat>Widescreen</PresentationFormat>
  <Paragraphs>190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6" baseType="lpstr">
      <vt:lpstr>Arial Unicode MS</vt:lpstr>
      <vt:lpstr>Arial</vt:lpstr>
      <vt:lpstr>Calibri</vt:lpstr>
      <vt:lpstr>Calibri Light</vt:lpstr>
      <vt:lpstr>Eudoxus Sans</vt:lpstr>
      <vt:lpstr>kalpurushregular</vt:lpstr>
      <vt:lpstr>Open Sans</vt:lpstr>
      <vt:lpstr>p22-mackinac-pro</vt:lpstr>
      <vt:lpstr>SolaimanLipi</vt:lpstr>
      <vt:lpstr>Times New Roman</vt:lpstr>
      <vt:lpstr>Unbounded</vt:lpstr>
      <vt:lpstr>Wingdings</vt:lpstr>
      <vt:lpstr>Cover and End Slide Master</vt:lpstr>
      <vt:lpstr>Contents Slide Master</vt:lpstr>
      <vt:lpstr>Custom Design</vt:lpstr>
      <vt:lpstr>Section Break Slide Master</vt:lpstr>
      <vt:lpstr>1_Contents Slide Master</vt:lpstr>
      <vt:lpstr>2_Contents Slide Master</vt:lpstr>
      <vt:lpstr>3_Contents Slide Master</vt:lpstr>
      <vt:lpstr>4_Contents Slide Master</vt:lpstr>
      <vt:lpstr>1_Cover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279</cp:revision>
  <dcterms:created xsi:type="dcterms:W3CDTF">2019-01-14T06:35:35Z</dcterms:created>
  <dcterms:modified xsi:type="dcterms:W3CDTF">2024-06-28T11:49:11Z</dcterms:modified>
</cp:coreProperties>
</file>